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9343"/>
    <a:srgbClr val="DFAD72"/>
    <a:srgbClr val="3F9E95"/>
    <a:srgbClr val="5DBB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224350-D2AD-48A1-BE9F-9C618DE3D5CD}" v="8" dt="2025-03-13T08:53:37.720"/>
    <p1510:client id="{52E1EEC4-F154-418A-A7A5-C090C3F85C9F}" v="580" dt="2025-03-13T08:43:44.6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86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yush Pandey" userId="28148881300_tp_box_2" providerId="OAuth2" clId="{52E1EEC4-F154-418A-A7A5-C090C3F85C9F}"/>
    <pc:docChg chg="undo redo custSel addSld modSld sldOrd">
      <pc:chgData name="Ayush Pandey" userId="28148881300_tp_box_2" providerId="OAuth2" clId="{52E1EEC4-F154-418A-A7A5-C090C3F85C9F}" dt="2025-03-13T08:46:15.824" v="1976" actId="1076"/>
      <pc:docMkLst>
        <pc:docMk/>
      </pc:docMkLst>
      <pc:sldChg chg="addSp delSp modSp mod delAnim modAnim">
        <pc:chgData name="Ayush Pandey" userId="28148881300_tp_box_2" providerId="OAuth2" clId="{52E1EEC4-F154-418A-A7A5-C090C3F85C9F}" dt="2025-03-13T05:15:00.188" v="530" actId="2711"/>
        <pc:sldMkLst>
          <pc:docMk/>
          <pc:sldMk cId="464863861" sldId="257"/>
        </pc:sldMkLst>
        <pc:spChg chg="mod">
          <ac:chgData name="Ayush Pandey" userId="28148881300_tp_box_2" providerId="OAuth2" clId="{52E1EEC4-F154-418A-A7A5-C090C3F85C9F}" dt="2025-03-13T05:11:33.577" v="305" actId="403"/>
          <ac:spMkLst>
            <pc:docMk/>
            <pc:sldMk cId="464863861" sldId="257"/>
            <ac:spMk id="2" creationId="{618E7704-CE6D-F567-D5BF-F33C202C983E}"/>
          </ac:spMkLst>
        </pc:spChg>
        <pc:spChg chg="add">
          <ac:chgData name="Ayush Pandey" userId="28148881300_tp_box_2" providerId="OAuth2" clId="{52E1EEC4-F154-418A-A7A5-C090C3F85C9F}" dt="2025-03-13T04:39:49.388" v="64"/>
          <ac:spMkLst>
            <pc:docMk/>
            <pc:sldMk cId="464863861" sldId="257"/>
            <ac:spMk id="3" creationId="{F2433555-A88B-40EB-9364-3E920F8ED7FA}"/>
          </ac:spMkLst>
        </pc:spChg>
        <pc:spChg chg="mod">
          <ac:chgData name="Ayush Pandey" userId="28148881300_tp_box_2" providerId="OAuth2" clId="{52E1EEC4-F154-418A-A7A5-C090C3F85C9F}" dt="2025-03-13T05:15:00.188" v="530" actId="2711"/>
          <ac:spMkLst>
            <pc:docMk/>
            <pc:sldMk cId="464863861" sldId="257"/>
            <ac:spMk id="4" creationId="{0EE50F37-69DF-7161-3D90-3CACC647F0E7}"/>
          </ac:spMkLst>
        </pc:spChg>
        <pc:spChg chg="del mod">
          <ac:chgData name="Ayush Pandey" userId="28148881300_tp_box_2" providerId="OAuth2" clId="{52E1EEC4-F154-418A-A7A5-C090C3F85C9F}" dt="2025-03-13T04:42:04.465" v="123" actId="478"/>
          <ac:spMkLst>
            <pc:docMk/>
            <pc:sldMk cId="464863861" sldId="257"/>
            <ac:spMk id="5" creationId="{7AD0DC7E-5A31-3722-C4DE-C513F50DA5E2}"/>
          </ac:spMkLst>
        </pc:spChg>
        <pc:spChg chg="add del mod">
          <ac:chgData name="Ayush Pandey" userId="28148881300_tp_box_2" providerId="OAuth2" clId="{52E1EEC4-F154-418A-A7A5-C090C3F85C9F}" dt="2025-03-13T04:40:15.170" v="74" actId="478"/>
          <ac:spMkLst>
            <pc:docMk/>
            <pc:sldMk cId="464863861" sldId="257"/>
            <ac:spMk id="6" creationId="{F19076CA-9E84-D2E1-7CC4-CDCB4660349A}"/>
          </ac:spMkLst>
        </pc:spChg>
        <pc:spChg chg="add mod">
          <ac:chgData name="Ayush Pandey" userId="28148881300_tp_box_2" providerId="OAuth2" clId="{52E1EEC4-F154-418A-A7A5-C090C3F85C9F}" dt="2025-03-13T05:13:50.561" v="429" actId="20577"/>
          <ac:spMkLst>
            <pc:docMk/>
            <pc:sldMk cId="464863861" sldId="257"/>
            <ac:spMk id="11" creationId="{8D30E4C8-45E9-D952-7722-BE1CB9A4803F}"/>
          </ac:spMkLst>
        </pc:spChg>
        <pc:picChg chg="add del mod">
          <ac:chgData name="Ayush Pandey" userId="28148881300_tp_box_2" providerId="OAuth2" clId="{52E1EEC4-F154-418A-A7A5-C090C3F85C9F}" dt="2025-03-13T04:50:02.693" v="130" actId="478"/>
          <ac:picMkLst>
            <pc:docMk/>
            <pc:sldMk cId="464863861" sldId="257"/>
            <ac:picMk id="7" creationId="{DF1A8898-03B5-067B-5208-B53E39EFCE7B}"/>
          </ac:picMkLst>
        </pc:picChg>
        <pc:picChg chg="add del mod">
          <ac:chgData name="Ayush Pandey" userId="28148881300_tp_box_2" providerId="OAuth2" clId="{52E1EEC4-F154-418A-A7A5-C090C3F85C9F}" dt="2025-03-13T04:54:06.390" v="135" actId="478"/>
          <ac:picMkLst>
            <pc:docMk/>
            <pc:sldMk cId="464863861" sldId="257"/>
            <ac:picMk id="8" creationId="{BE491491-4AE3-EB2E-7A41-0B0A83805365}"/>
          </ac:picMkLst>
        </pc:picChg>
        <pc:picChg chg="add del mod">
          <ac:chgData name="Ayush Pandey" userId="28148881300_tp_box_2" providerId="OAuth2" clId="{52E1EEC4-F154-418A-A7A5-C090C3F85C9F}" dt="2025-03-13T05:04:25.053" v="139" actId="478"/>
          <ac:picMkLst>
            <pc:docMk/>
            <pc:sldMk cId="464863861" sldId="257"/>
            <ac:picMk id="9" creationId="{640F3C88-419E-4FFD-3309-4920A6B45CD2}"/>
          </ac:picMkLst>
        </pc:picChg>
        <pc:picChg chg="add mod">
          <ac:chgData name="Ayush Pandey" userId="28148881300_tp_box_2" providerId="OAuth2" clId="{52E1EEC4-F154-418A-A7A5-C090C3F85C9F}" dt="2025-03-13T05:11:21.721" v="302" actId="1076"/>
          <ac:picMkLst>
            <pc:docMk/>
            <pc:sldMk cId="464863861" sldId="257"/>
            <ac:picMk id="10" creationId="{0FF2F4DC-AA42-8DAC-C0CF-86F0FE04F46B}"/>
          </ac:picMkLst>
        </pc:picChg>
      </pc:sldChg>
      <pc:sldChg chg="addSp modSp mod modAnim">
        <pc:chgData name="Ayush Pandey" userId="28148881300_tp_box_2" providerId="OAuth2" clId="{52E1EEC4-F154-418A-A7A5-C090C3F85C9F}" dt="2025-03-13T08:41:28.504" v="1928" actId="113"/>
        <pc:sldMkLst>
          <pc:docMk/>
          <pc:sldMk cId="2123593466" sldId="258"/>
        </pc:sldMkLst>
        <pc:spChg chg="mod">
          <ac:chgData name="Ayush Pandey" userId="28148881300_tp_box_2" providerId="OAuth2" clId="{52E1EEC4-F154-418A-A7A5-C090C3F85C9F}" dt="2025-03-13T05:12:40.803" v="316" actId="20577"/>
          <ac:spMkLst>
            <pc:docMk/>
            <pc:sldMk cId="2123593466" sldId="258"/>
            <ac:spMk id="2" creationId="{9E29FD54-8C45-B2A7-AE66-A62AE0C21C23}"/>
          </ac:spMkLst>
        </pc:spChg>
        <pc:spChg chg="mod">
          <ac:chgData name="Ayush Pandey" userId="28148881300_tp_box_2" providerId="OAuth2" clId="{52E1EEC4-F154-418A-A7A5-C090C3F85C9F}" dt="2025-03-13T07:52:00.580" v="722" actId="1076"/>
          <ac:spMkLst>
            <pc:docMk/>
            <pc:sldMk cId="2123593466" sldId="258"/>
            <ac:spMk id="3" creationId="{3DB952D7-141C-A1E0-9A78-D428721ADA8C}"/>
          </ac:spMkLst>
        </pc:spChg>
        <pc:spChg chg="add mod">
          <ac:chgData name="Ayush Pandey" userId="28148881300_tp_box_2" providerId="OAuth2" clId="{52E1EEC4-F154-418A-A7A5-C090C3F85C9F}" dt="2025-03-13T07:51:39.664" v="718" actId="20577"/>
          <ac:spMkLst>
            <pc:docMk/>
            <pc:sldMk cId="2123593466" sldId="258"/>
            <ac:spMk id="4" creationId="{7182A56E-5D9E-4D1E-ED81-82A28877A7BB}"/>
          </ac:spMkLst>
        </pc:spChg>
        <pc:spChg chg="add mod">
          <ac:chgData name="Ayush Pandey" userId="28148881300_tp_box_2" providerId="OAuth2" clId="{52E1EEC4-F154-418A-A7A5-C090C3F85C9F}" dt="2025-03-13T08:41:28.504" v="1928" actId="113"/>
          <ac:spMkLst>
            <pc:docMk/>
            <pc:sldMk cId="2123593466" sldId="258"/>
            <ac:spMk id="7" creationId="{C138AA28-70D1-A81D-AA40-139073882539}"/>
          </ac:spMkLst>
        </pc:spChg>
        <pc:graphicFrameChg chg="add mod modGraphic">
          <ac:chgData name="Ayush Pandey" userId="28148881300_tp_box_2" providerId="OAuth2" clId="{52E1EEC4-F154-418A-A7A5-C090C3F85C9F}" dt="2025-03-13T08:41:07.785" v="1908" actId="1076"/>
          <ac:graphicFrameMkLst>
            <pc:docMk/>
            <pc:sldMk cId="2123593466" sldId="258"/>
            <ac:graphicFrameMk id="5" creationId="{07D53EB2-18D8-97F3-5869-828D962A533B}"/>
          </ac:graphicFrameMkLst>
        </pc:graphicFrameChg>
        <pc:graphicFrameChg chg="add mod modGraphic">
          <ac:chgData name="Ayush Pandey" userId="28148881300_tp_box_2" providerId="OAuth2" clId="{52E1EEC4-F154-418A-A7A5-C090C3F85C9F}" dt="2025-03-13T08:41:04.388" v="1907" actId="1076"/>
          <ac:graphicFrameMkLst>
            <pc:docMk/>
            <pc:sldMk cId="2123593466" sldId="258"/>
            <ac:graphicFrameMk id="6" creationId="{8141B44D-A016-1DEA-1DC1-0E14DA35AAB9}"/>
          </ac:graphicFrameMkLst>
        </pc:graphicFrameChg>
      </pc:sldChg>
      <pc:sldChg chg="addSp delSp modSp add mod ord modAnim">
        <pc:chgData name="Ayush Pandey" userId="28148881300_tp_box_2" providerId="OAuth2" clId="{52E1EEC4-F154-418A-A7A5-C090C3F85C9F}" dt="2025-03-13T08:43:44.634" v="1942" actId="20577"/>
        <pc:sldMkLst>
          <pc:docMk/>
          <pc:sldMk cId="393840421" sldId="259"/>
        </pc:sldMkLst>
        <pc:spChg chg="add del mod">
          <ac:chgData name="Ayush Pandey" userId="28148881300_tp_box_2" providerId="OAuth2" clId="{52E1EEC4-F154-418A-A7A5-C090C3F85C9F}" dt="2025-03-13T08:26:27.377" v="989" actId="207"/>
          <ac:spMkLst>
            <pc:docMk/>
            <pc:sldMk cId="393840421" sldId="259"/>
            <ac:spMk id="2" creationId="{1577EFE0-2711-A08F-B0E7-AF8002B0DA76}"/>
          </ac:spMkLst>
        </pc:spChg>
        <pc:spChg chg="mod">
          <ac:chgData name="Ayush Pandey" userId="28148881300_tp_box_2" providerId="OAuth2" clId="{52E1EEC4-F154-418A-A7A5-C090C3F85C9F}" dt="2025-03-13T08:26:31.715" v="990" actId="207"/>
          <ac:spMkLst>
            <pc:docMk/>
            <pc:sldMk cId="393840421" sldId="259"/>
            <ac:spMk id="3" creationId="{C87AD886-850B-4D58-10CB-8684D0857371}"/>
          </ac:spMkLst>
        </pc:spChg>
        <pc:spChg chg="mod">
          <ac:chgData name="Ayush Pandey" userId="28148881300_tp_box_2" providerId="OAuth2" clId="{52E1EEC4-F154-418A-A7A5-C090C3F85C9F}" dt="2025-03-13T08:27:33.628" v="997" actId="207"/>
          <ac:spMkLst>
            <pc:docMk/>
            <pc:sldMk cId="393840421" sldId="259"/>
            <ac:spMk id="4" creationId="{95336131-AFDC-0AA3-1409-A63801D9CBFA}"/>
          </ac:spMkLst>
        </pc:spChg>
        <pc:spChg chg="add mod ord">
          <ac:chgData name="Ayush Pandey" userId="28148881300_tp_box_2" providerId="OAuth2" clId="{52E1EEC4-F154-418A-A7A5-C090C3F85C9F}" dt="2025-03-13T08:43:44.634" v="1942" actId="20577"/>
          <ac:spMkLst>
            <pc:docMk/>
            <pc:sldMk cId="393840421" sldId="259"/>
            <ac:spMk id="6" creationId="{769A2598-850F-78A8-EB7D-B3CC2ACBF816}"/>
          </ac:spMkLst>
        </pc:spChg>
        <pc:spChg chg="add mod ord">
          <ac:chgData name="Ayush Pandey" userId="28148881300_tp_box_2" providerId="OAuth2" clId="{52E1EEC4-F154-418A-A7A5-C090C3F85C9F}" dt="2025-03-13T08:43:04.706" v="1936" actId="171"/>
          <ac:spMkLst>
            <pc:docMk/>
            <pc:sldMk cId="393840421" sldId="259"/>
            <ac:spMk id="8" creationId="{BC12564B-D44B-3C98-B44D-A0E01445BE57}"/>
          </ac:spMkLst>
        </pc:spChg>
        <pc:graphicFrameChg chg="mod modGraphic">
          <ac:chgData name="Ayush Pandey" userId="28148881300_tp_box_2" providerId="OAuth2" clId="{52E1EEC4-F154-418A-A7A5-C090C3F85C9F}" dt="2025-03-13T08:27:41.249" v="999" actId="207"/>
          <ac:graphicFrameMkLst>
            <pc:docMk/>
            <pc:sldMk cId="393840421" sldId="259"/>
            <ac:graphicFrameMk id="5" creationId="{5008A9C2-296C-0522-10B0-53A0F9387AD1}"/>
          </ac:graphicFrameMkLst>
        </pc:graphicFrameChg>
        <pc:graphicFrameChg chg="add mod ord modGraphic">
          <ac:chgData name="Ayush Pandey" userId="28148881300_tp_box_2" providerId="OAuth2" clId="{52E1EEC4-F154-418A-A7A5-C090C3F85C9F}" dt="2025-03-13T08:43:23.347" v="1938" actId="207"/>
          <ac:graphicFrameMkLst>
            <pc:docMk/>
            <pc:sldMk cId="393840421" sldId="259"/>
            <ac:graphicFrameMk id="7" creationId="{724D4A87-E817-1EDC-4D1D-AF407A970C98}"/>
          </ac:graphicFrameMkLst>
        </pc:graphicFrameChg>
      </pc:sldChg>
      <pc:sldChg chg="addSp delSp modSp add mod modAnim">
        <pc:chgData name="Ayush Pandey" userId="28148881300_tp_box_2" providerId="OAuth2" clId="{52E1EEC4-F154-418A-A7A5-C090C3F85C9F}" dt="2025-03-13T08:35:40.392" v="1637" actId="20577"/>
        <pc:sldMkLst>
          <pc:docMk/>
          <pc:sldMk cId="452066373" sldId="260"/>
        </pc:sldMkLst>
        <pc:spChg chg="mod">
          <ac:chgData name="Ayush Pandey" userId="28148881300_tp_box_2" providerId="OAuth2" clId="{52E1EEC4-F154-418A-A7A5-C090C3F85C9F}" dt="2025-03-13T08:35:40.392" v="1637" actId="20577"/>
          <ac:spMkLst>
            <pc:docMk/>
            <pc:sldMk cId="452066373" sldId="260"/>
            <ac:spMk id="3" creationId="{720B0E49-1B6F-6DEF-FC33-67ACC2D45164}"/>
          </ac:spMkLst>
        </pc:spChg>
        <pc:spChg chg="add mod">
          <ac:chgData name="Ayush Pandey" userId="28148881300_tp_box_2" providerId="OAuth2" clId="{52E1EEC4-F154-418A-A7A5-C090C3F85C9F}" dt="2025-03-13T08:23:50.805" v="827" actId="113"/>
          <ac:spMkLst>
            <pc:docMk/>
            <pc:sldMk cId="452066373" sldId="260"/>
            <ac:spMk id="18" creationId="{193232AE-7898-9A26-2B6E-1D2A3A214F52}"/>
          </ac:spMkLst>
        </pc:spChg>
        <pc:spChg chg="add del mod">
          <ac:chgData name="Ayush Pandey" userId="28148881300_tp_box_2" providerId="OAuth2" clId="{52E1EEC4-F154-418A-A7A5-C090C3F85C9F}" dt="2025-03-13T08:31:51.812" v="1293" actId="21"/>
          <ac:spMkLst>
            <pc:docMk/>
            <pc:sldMk cId="452066373" sldId="260"/>
            <ac:spMk id="21" creationId="{41807DF2-2679-27C7-2E19-EC0DD760B66B}"/>
          </ac:spMkLst>
        </pc:spChg>
        <pc:graphicFrameChg chg="del">
          <ac:chgData name="Ayush Pandey" userId="28148881300_tp_box_2" providerId="OAuth2" clId="{52E1EEC4-F154-418A-A7A5-C090C3F85C9F}" dt="2025-03-13T08:22:59.668" v="778" actId="478"/>
          <ac:graphicFrameMkLst>
            <pc:docMk/>
            <pc:sldMk cId="452066373" sldId="260"/>
            <ac:graphicFrameMk id="5" creationId="{606DCB9D-BC06-F492-303D-BF6AEB15A7DD}"/>
          </ac:graphicFrameMkLst>
        </pc:graphicFrameChg>
        <pc:picChg chg="add del mod">
          <ac:chgData name="Ayush Pandey" userId="28148881300_tp_box_2" providerId="OAuth2" clId="{52E1EEC4-F154-418A-A7A5-C090C3F85C9F}" dt="2025-03-13T08:15:25.194" v="761" actId="478"/>
          <ac:picMkLst>
            <pc:docMk/>
            <pc:sldMk cId="452066373" sldId="260"/>
            <ac:picMk id="7" creationId="{8E5C614A-C268-F9D3-CB67-A45376C0727D}"/>
          </ac:picMkLst>
        </pc:picChg>
        <pc:picChg chg="add del mod">
          <ac:chgData name="Ayush Pandey" userId="28148881300_tp_box_2" providerId="OAuth2" clId="{52E1EEC4-F154-418A-A7A5-C090C3F85C9F}" dt="2025-03-13T08:16:14.675" v="769" actId="478"/>
          <ac:picMkLst>
            <pc:docMk/>
            <pc:sldMk cId="452066373" sldId="260"/>
            <ac:picMk id="9" creationId="{FBE52EC2-3E7A-C585-CCB1-6774CF92BD67}"/>
          </ac:picMkLst>
        </pc:picChg>
        <pc:picChg chg="add del mod">
          <ac:chgData name="Ayush Pandey" userId="28148881300_tp_box_2" providerId="OAuth2" clId="{52E1EEC4-F154-418A-A7A5-C090C3F85C9F}" dt="2025-03-13T08:17:29.096" v="771" actId="478"/>
          <ac:picMkLst>
            <pc:docMk/>
            <pc:sldMk cId="452066373" sldId="260"/>
            <ac:picMk id="11" creationId="{08CA57A0-D278-08AB-98F2-B5C619CF0117}"/>
          </ac:picMkLst>
        </pc:picChg>
        <pc:picChg chg="add del mod">
          <ac:chgData name="Ayush Pandey" userId="28148881300_tp_box_2" providerId="OAuth2" clId="{52E1EEC4-F154-418A-A7A5-C090C3F85C9F}" dt="2025-03-13T08:18:12.647" v="773" actId="478"/>
          <ac:picMkLst>
            <pc:docMk/>
            <pc:sldMk cId="452066373" sldId="260"/>
            <ac:picMk id="13" creationId="{7F18C149-F36F-DF15-9243-8DCBC5413850}"/>
          </ac:picMkLst>
        </pc:picChg>
        <pc:picChg chg="add del mod">
          <ac:chgData name="Ayush Pandey" userId="28148881300_tp_box_2" providerId="OAuth2" clId="{52E1EEC4-F154-418A-A7A5-C090C3F85C9F}" dt="2025-03-13T08:19:20.195" v="777" actId="478"/>
          <ac:picMkLst>
            <pc:docMk/>
            <pc:sldMk cId="452066373" sldId="260"/>
            <ac:picMk id="15" creationId="{948E9726-4860-0926-375B-5573EA6E87D1}"/>
          </ac:picMkLst>
        </pc:picChg>
        <pc:picChg chg="add mod">
          <ac:chgData name="Ayush Pandey" userId="28148881300_tp_box_2" providerId="OAuth2" clId="{52E1EEC4-F154-418A-A7A5-C090C3F85C9F}" dt="2025-03-13T08:23:10.387" v="781" actId="1076"/>
          <ac:picMkLst>
            <pc:docMk/>
            <pc:sldMk cId="452066373" sldId="260"/>
            <ac:picMk id="17" creationId="{ACEEA44D-581D-B72E-E380-336E55D3C7BE}"/>
          </ac:picMkLst>
        </pc:picChg>
        <pc:picChg chg="add del mod">
          <ac:chgData name="Ayush Pandey" userId="28148881300_tp_box_2" providerId="OAuth2" clId="{52E1EEC4-F154-418A-A7A5-C090C3F85C9F}" dt="2025-03-13T08:31:51.812" v="1293" actId="21"/>
          <ac:picMkLst>
            <pc:docMk/>
            <pc:sldMk cId="452066373" sldId="260"/>
            <ac:picMk id="20" creationId="{5DD16F3D-DBBE-24FB-5533-1FEBE69D1871}"/>
          </ac:picMkLst>
        </pc:picChg>
      </pc:sldChg>
      <pc:sldChg chg="addSp delSp modSp new mod modClrScheme chgLayout">
        <pc:chgData name="Ayush Pandey" userId="28148881300_tp_box_2" providerId="OAuth2" clId="{52E1EEC4-F154-418A-A7A5-C090C3F85C9F}" dt="2025-03-13T08:46:15.824" v="1976" actId="1076"/>
        <pc:sldMkLst>
          <pc:docMk/>
          <pc:sldMk cId="1536355946" sldId="261"/>
        </pc:sldMkLst>
        <pc:spChg chg="mod ord">
          <ac:chgData name="Ayush Pandey" userId="28148881300_tp_box_2" providerId="OAuth2" clId="{52E1EEC4-F154-418A-A7A5-C090C3F85C9F}" dt="2025-03-13T08:45:06.527" v="1948" actId="1076"/>
          <ac:spMkLst>
            <pc:docMk/>
            <pc:sldMk cId="1536355946" sldId="261"/>
            <ac:spMk id="2" creationId="{083D8018-4EC0-EDF7-9957-22FCD113EE68}"/>
          </ac:spMkLst>
        </pc:spChg>
        <pc:spChg chg="del">
          <ac:chgData name="Ayush Pandey" userId="28148881300_tp_box_2" providerId="OAuth2" clId="{52E1EEC4-F154-418A-A7A5-C090C3F85C9F}" dt="2025-03-13T08:32:48.069" v="1328" actId="478"/>
          <ac:spMkLst>
            <pc:docMk/>
            <pc:sldMk cId="1536355946" sldId="261"/>
            <ac:spMk id="3" creationId="{AFE4B1FB-F862-138B-5AD8-4D3A73809750}"/>
          </ac:spMkLst>
        </pc:spChg>
        <pc:spChg chg="add mod">
          <ac:chgData name="Ayush Pandey" userId="28148881300_tp_box_2" providerId="OAuth2" clId="{52E1EEC4-F154-418A-A7A5-C090C3F85C9F}" dt="2025-03-13T08:45:46.889" v="1970" actId="20577"/>
          <ac:spMkLst>
            <pc:docMk/>
            <pc:sldMk cId="1536355946" sldId="261"/>
            <ac:spMk id="4" creationId="{D6D65C44-30D3-BC7B-39F4-8520A74D49C9}"/>
          </ac:spMkLst>
        </pc:spChg>
        <pc:spChg chg="add mod">
          <ac:chgData name="Ayush Pandey" userId="28148881300_tp_box_2" providerId="OAuth2" clId="{52E1EEC4-F154-418A-A7A5-C090C3F85C9F}" dt="2025-03-13T08:34:01.522" v="1348" actId="17032"/>
          <ac:spMkLst>
            <pc:docMk/>
            <pc:sldMk cId="1536355946" sldId="261"/>
            <ac:spMk id="5" creationId="{B7274D86-8393-7A1B-DEE3-EC0328E970AB}"/>
          </ac:spMkLst>
        </pc:spChg>
        <pc:spChg chg="add del mod ord">
          <ac:chgData name="Ayush Pandey" userId="28148881300_tp_box_2" providerId="OAuth2" clId="{52E1EEC4-F154-418A-A7A5-C090C3F85C9F}" dt="2025-03-13T08:44:54.369" v="1945" actId="478"/>
          <ac:spMkLst>
            <pc:docMk/>
            <pc:sldMk cId="1536355946" sldId="261"/>
            <ac:spMk id="8" creationId="{32F42796-F082-BC6A-1A7E-EA99CD02B46D}"/>
          </ac:spMkLst>
        </pc:spChg>
        <pc:spChg chg="add mod">
          <ac:chgData name="Ayush Pandey" userId="28148881300_tp_box_2" providerId="OAuth2" clId="{52E1EEC4-F154-418A-A7A5-C090C3F85C9F}" dt="2025-03-13T08:34:14.331" v="1349" actId="20577"/>
          <ac:spMkLst>
            <pc:docMk/>
            <pc:sldMk cId="1536355946" sldId="261"/>
            <ac:spMk id="21" creationId="{41807DF2-2679-27C7-2E19-EC0DD760B66B}"/>
          </ac:spMkLst>
        </pc:spChg>
        <pc:picChg chg="add mod">
          <ac:chgData name="Ayush Pandey" userId="28148881300_tp_box_2" providerId="OAuth2" clId="{52E1EEC4-F154-418A-A7A5-C090C3F85C9F}" dt="2025-03-13T08:33:48.242" v="1347" actId="1076"/>
          <ac:picMkLst>
            <pc:docMk/>
            <pc:sldMk cId="1536355946" sldId="261"/>
            <ac:picMk id="7" creationId="{E2B5BA32-2FBC-C602-B169-AC60D8F4E153}"/>
          </ac:picMkLst>
        </pc:picChg>
        <pc:picChg chg="add mod">
          <ac:chgData name="Ayush Pandey" userId="28148881300_tp_box_2" providerId="OAuth2" clId="{52E1EEC4-F154-418A-A7A5-C090C3F85C9F}" dt="2025-03-13T08:46:15.824" v="1976" actId="1076"/>
          <ac:picMkLst>
            <pc:docMk/>
            <pc:sldMk cId="1536355946" sldId="261"/>
            <ac:picMk id="10" creationId="{56CBF06F-9F88-07F9-9317-5A84D31CD99F}"/>
          </ac:picMkLst>
        </pc:picChg>
        <pc:picChg chg="add mod">
          <ac:chgData name="Ayush Pandey" userId="28148881300_tp_box_2" providerId="OAuth2" clId="{52E1EEC4-F154-418A-A7A5-C090C3F85C9F}" dt="2025-03-13T08:32:03.732" v="1298" actId="1076"/>
          <ac:picMkLst>
            <pc:docMk/>
            <pc:sldMk cId="1536355946" sldId="261"/>
            <ac:picMk id="20" creationId="{5DD16F3D-DBBE-24FB-5533-1FEBE69D1871}"/>
          </ac:picMkLst>
        </pc:picChg>
      </pc:sldChg>
    </pc:docChg>
  </pc:docChgLst>
  <pc:docChgLst>
    <pc:chgData name="Ayush Pandey" userId="28148881300_tp_box_2" providerId="OAuth2" clId="{1A224350-D2AD-48A1-BE9F-9C618DE3D5CD}"/>
    <pc:docChg chg="custSel modSld">
      <pc:chgData name="Ayush Pandey" userId="28148881300_tp_box_2" providerId="OAuth2" clId="{1A224350-D2AD-48A1-BE9F-9C618DE3D5CD}" dt="2025-03-13T08:53:37.720" v="40"/>
      <pc:docMkLst>
        <pc:docMk/>
      </pc:docMkLst>
      <pc:sldChg chg="modAnim">
        <pc:chgData name="Ayush Pandey" userId="28148881300_tp_box_2" providerId="OAuth2" clId="{1A224350-D2AD-48A1-BE9F-9C618DE3D5CD}" dt="2025-03-13T08:53:37.720" v="40"/>
        <pc:sldMkLst>
          <pc:docMk/>
          <pc:sldMk cId="2123593466" sldId="258"/>
        </pc:sldMkLst>
      </pc:sldChg>
      <pc:sldChg chg="modSp mod">
        <pc:chgData name="Ayush Pandey" userId="28148881300_tp_box_2" providerId="OAuth2" clId="{1A224350-D2AD-48A1-BE9F-9C618DE3D5CD}" dt="2025-03-13T08:52:31.761" v="13" actId="5793"/>
        <pc:sldMkLst>
          <pc:docMk/>
          <pc:sldMk cId="393840421" sldId="259"/>
        </pc:sldMkLst>
        <pc:spChg chg="mod">
          <ac:chgData name="Ayush Pandey" userId="28148881300_tp_box_2" providerId="OAuth2" clId="{1A224350-D2AD-48A1-BE9F-9C618DE3D5CD}" dt="2025-03-13T08:52:31.761" v="13" actId="5793"/>
          <ac:spMkLst>
            <pc:docMk/>
            <pc:sldMk cId="393840421" sldId="259"/>
            <ac:spMk id="6" creationId="{769A2598-850F-78A8-EB7D-B3CC2ACBF816}"/>
          </ac:spMkLst>
        </pc:spChg>
      </pc:sldChg>
      <pc:sldChg chg="modSp mod">
        <pc:chgData name="Ayush Pandey" userId="28148881300_tp_box_2" providerId="OAuth2" clId="{1A224350-D2AD-48A1-BE9F-9C618DE3D5CD}" dt="2025-03-13T08:53:09.462" v="38" actId="27636"/>
        <pc:sldMkLst>
          <pc:docMk/>
          <pc:sldMk cId="452066373" sldId="260"/>
        </pc:sldMkLst>
        <pc:spChg chg="mod">
          <ac:chgData name="Ayush Pandey" userId="28148881300_tp_box_2" providerId="OAuth2" clId="{1A224350-D2AD-48A1-BE9F-9C618DE3D5CD}" dt="2025-03-13T08:53:09.462" v="38" actId="27636"/>
          <ac:spMkLst>
            <pc:docMk/>
            <pc:sldMk cId="452066373" sldId="260"/>
            <ac:spMk id="3" creationId="{720B0E49-1B6F-6DEF-FC33-67ACC2D45164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4E1A9E-E087-4E2D-9DC6-20EED5E4F185}" type="doc">
      <dgm:prSet loTypeId="urn:diagrams.loki3.com/Bracket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2A89A0F-92AE-4AEB-B3C7-8F0A48C62145}">
      <dgm:prSet phldrT="[Text]" custT="1"/>
      <dgm:spPr/>
      <dgm:t>
        <a:bodyPr/>
        <a:lstStyle/>
        <a:p>
          <a:r>
            <a:rPr lang="en-US" sz="16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Formative</a:t>
          </a:r>
        </a:p>
      </dgm:t>
    </dgm:pt>
    <dgm:pt modelId="{9FCEB9FB-9CB5-4D11-BDDB-CB17FD8FF0ED}" type="parTrans" cxnId="{4B21DD31-5CE8-49DD-82BB-8E078FD49B99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0F3795-6ADC-424A-B5FF-19D9FD85D4DE}" type="sibTrans" cxnId="{4B21DD31-5CE8-49DD-82BB-8E078FD49B99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8170DA-7348-468C-A49C-8664A09A4500}">
      <dgm:prSet phldrT="[Text]" custT="1"/>
      <dgm:spPr/>
      <dgm:t>
        <a:bodyPr/>
        <a:lstStyle/>
        <a:p>
          <a:r>
            <a:rPr lang="en-US" sz="1600">
              <a:latin typeface="Arial" panose="020B0604020202020204" pitchFamily="34" charset="0"/>
              <a:cs typeface="Arial" panose="020B0604020202020204" pitchFamily="34" charset="0"/>
            </a:rPr>
            <a:t>Milestone 1: Set up computers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9F2A81-715D-4AE1-93B9-53F8F729BE51}" type="parTrans" cxnId="{EFAF3012-508E-45E9-8D58-096AE2D3077D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4909B6-659B-4E61-B09F-762A05F56984}" type="sibTrans" cxnId="{EFAF3012-508E-45E9-8D58-096AE2D3077D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D46ED9-0CEE-43B3-A25D-67F749D55661}">
      <dgm:prSet phldrT="[Text]" custT="1"/>
      <dgm:spPr/>
      <dgm:t>
        <a:bodyPr/>
        <a:lstStyle/>
        <a:p>
          <a:r>
            <a:rPr lang="en-US" sz="16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Summative</a:t>
          </a:r>
        </a:p>
      </dgm:t>
    </dgm:pt>
    <dgm:pt modelId="{4867174E-E7A1-4798-AF10-E993B10B206A}" type="parTrans" cxnId="{25064E4D-40A9-457A-A2F3-1DA23E89BC4C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7EA526-50DD-4B37-8B23-F09BF3BAFE96}" type="sibTrans" cxnId="{25064E4D-40A9-457A-A2F3-1DA23E89BC4C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74176A-4E96-491E-94E2-114929DC3E8F}">
      <dgm:prSet phldrT="[Text]" custT="1"/>
      <dgm:spPr/>
      <dgm:t>
        <a:bodyPr/>
        <a:lstStyle/>
        <a:p>
          <a:r>
            <a:rPr lang="en-US" sz="1600">
              <a:latin typeface="Arial" panose="020B0604020202020204" pitchFamily="34" charset="0"/>
              <a:cs typeface="Arial" panose="020B0604020202020204" pitchFamily="34" charset="0"/>
            </a:rPr>
            <a:t>Demonstration #1: Oral exam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09D726-47C9-48FA-AE11-AD7C2F2294CF}" type="parTrans" cxnId="{6019AABA-E559-47E9-8534-7FE8CA9FE5B7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03993C-F10E-4AED-B133-B17DDD774FC8}" type="sibTrans" cxnId="{6019AABA-E559-47E9-8534-7FE8CA9FE5B7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FB7C57-99DA-4C9C-B019-41CE5BF7683D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Milestone 2: Propose project idea (or choose)</a:t>
          </a:r>
        </a:p>
      </dgm:t>
    </dgm:pt>
    <dgm:pt modelId="{1FED78F0-4155-4A3B-9C78-4EEF2DA324F8}" type="parTrans" cxnId="{858C6AEB-76F7-4B82-8F43-C4A066BACF2E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EFC6E1-D219-495A-9202-5EADF403F66D}" type="sibTrans" cxnId="{858C6AEB-76F7-4B82-8F43-C4A066BACF2E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B93492-F1B9-4F82-AA00-48EA9B74298D}">
      <dgm:prSet phldrT="[Text]" custT="1"/>
      <dgm:spPr/>
      <dgm:t>
        <a:bodyPr/>
        <a:lstStyle/>
        <a:p>
          <a:r>
            <a:rPr lang="en-US" sz="1600">
              <a:latin typeface="Arial" panose="020B0604020202020204" pitchFamily="34" charset="0"/>
              <a:cs typeface="Arial" panose="020B0604020202020204" pitchFamily="34" charset="0"/>
            </a:rPr>
            <a:t>Milestone 3: Create the framework and I/O structure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F86B85-E7B7-45D0-89BA-91A2741FF0E6}" type="parTrans" cxnId="{8A0A491E-ACCD-4BCB-ABFB-69555B22FFBD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A68D1B-43B1-4A69-96E9-09FCB8951A8C}" type="sibTrans" cxnId="{8A0A491E-ACCD-4BCB-ABFB-69555B22FFBD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F83518-3115-4F3B-AE7E-8151AFAB8E7D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Milestone 4: Integrate loops and required logic</a:t>
          </a:r>
        </a:p>
      </dgm:t>
    </dgm:pt>
    <dgm:pt modelId="{4F0A16A5-1F1E-4F95-BB18-0EF054E7B9EF}" type="parTrans" cxnId="{42C0C20F-C780-4F6D-8FFA-3DBF6865D728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67398A-E2D1-4AA5-8F7D-C58146881827}" type="sibTrans" cxnId="{42C0C20F-C780-4F6D-8FFA-3DBF6865D728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A8BB4B-4EEB-4637-B7E0-070985F4D10B}">
      <dgm:prSet phldrT="[Text]" custT="1"/>
      <dgm:spPr/>
      <dgm:t>
        <a:bodyPr/>
        <a:lstStyle/>
        <a:p>
          <a:r>
            <a:rPr lang="en-US" sz="1600">
              <a:latin typeface="Arial" panose="020B0604020202020204" pitchFamily="34" charset="0"/>
              <a:cs typeface="Arial" panose="020B0604020202020204" pitchFamily="34" charset="0"/>
            </a:rPr>
            <a:t>Milestone 5: External data and personalize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375392-70DA-4C56-A91F-E3BE74007C19}" type="parTrans" cxnId="{2E08CD00-8458-45C6-96D2-78784633A209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AC15DB-50ED-4965-9051-707A769C9986}" type="sibTrans" cxnId="{2E08CD00-8458-45C6-96D2-78784633A209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99868D-33FC-4E55-B369-3B5AFFAF0860}">
      <dgm:prSet phldrT="[Text]" custT="1"/>
      <dgm:spPr/>
      <dgm:t>
        <a:bodyPr/>
        <a:lstStyle/>
        <a:p>
          <a:r>
            <a:rPr lang="en-US" sz="1600">
              <a:latin typeface="Arial" panose="020B0604020202020204" pitchFamily="34" charset="0"/>
              <a:cs typeface="Arial" panose="020B0604020202020204" pitchFamily="34" charset="0"/>
            </a:rPr>
            <a:t>Demonstration #2: Class/lab presentation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D3FF29-89F3-4AB0-96B4-03D5144DAB67}" type="parTrans" cxnId="{C3C68166-6E3C-4E1B-81F7-68A04651D2B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97D604-5125-40C0-9523-47ABFE212C54}" type="sibTrans" cxnId="{C3C68166-6E3C-4E1B-81F7-68A04651D2B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0FF58A-C15E-4D7E-BDC4-0EA1033E4D98}">
      <dgm:prSet phldrT="[Text]" custT="1"/>
      <dgm:spPr/>
      <dgm:t>
        <a:bodyPr/>
        <a:lstStyle/>
        <a:p>
          <a:r>
            <a:rPr lang="en-US" sz="1600">
              <a:latin typeface="Arial" panose="020B0604020202020204" pitchFamily="34" charset="0"/>
              <a:cs typeface="Arial" panose="020B0604020202020204" pitchFamily="34" charset="0"/>
            </a:rPr>
            <a:t>Demonstration #3: Skill quiz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F7CCEE-CB02-47FD-A911-759BCDC711E3}" type="parTrans" cxnId="{C710A205-27BB-48DD-8FCC-B4F9D687C3F7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FFFF96-CF0B-499F-BB49-085D41E350AF}" type="sibTrans" cxnId="{C710A205-27BB-48DD-8FCC-B4F9D687C3F7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EF3482-1EA6-44E9-82CC-159ACCC3F440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Final project submission: All files + cover sheets</a:t>
          </a:r>
        </a:p>
      </dgm:t>
    </dgm:pt>
    <dgm:pt modelId="{4B1C91CF-BAC1-4FBE-A604-F962736DFD7C}" type="parTrans" cxnId="{C65BC5DF-0B14-4487-8DB8-DEB9A642EFCD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78BFC7-48D7-4C1B-903A-B473DFD9BF4F}" type="sibTrans" cxnId="{C65BC5DF-0B14-4487-8DB8-DEB9A642EFCD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0384EF-D672-4F79-AC9C-DC0B23A2B48A}" type="pres">
      <dgm:prSet presAssocID="{194E1A9E-E087-4E2D-9DC6-20EED5E4F185}" presName="Name0" presStyleCnt="0">
        <dgm:presLayoutVars>
          <dgm:dir/>
          <dgm:animLvl val="lvl"/>
          <dgm:resizeHandles val="exact"/>
        </dgm:presLayoutVars>
      </dgm:prSet>
      <dgm:spPr/>
    </dgm:pt>
    <dgm:pt modelId="{A989518F-D5B3-43B3-AB7E-DE1E600197B0}" type="pres">
      <dgm:prSet presAssocID="{A2A89A0F-92AE-4AEB-B3C7-8F0A48C62145}" presName="linNode" presStyleCnt="0"/>
      <dgm:spPr/>
    </dgm:pt>
    <dgm:pt modelId="{1E534473-8377-41EE-9914-08FC64D3C561}" type="pres">
      <dgm:prSet presAssocID="{A2A89A0F-92AE-4AEB-B3C7-8F0A48C62145}" presName="parTx" presStyleLbl="revTx" presStyleIdx="0" presStyleCnt="2">
        <dgm:presLayoutVars>
          <dgm:chMax val="1"/>
          <dgm:bulletEnabled val="1"/>
        </dgm:presLayoutVars>
      </dgm:prSet>
      <dgm:spPr/>
    </dgm:pt>
    <dgm:pt modelId="{9B3E952B-E138-4E4F-926D-64E6B30CDD4B}" type="pres">
      <dgm:prSet presAssocID="{A2A89A0F-92AE-4AEB-B3C7-8F0A48C62145}" presName="bracket" presStyleLbl="parChTrans1D1" presStyleIdx="0" presStyleCnt="2"/>
      <dgm:spPr>
        <a:ln>
          <a:solidFill>
            <a:schemeClr val="accent2">
              <a:lumMod val="50000"/>
            </a:schemeClr>
          </a:solidFill>
        </a:ln>
      </dgm:spPr>
    </dgm:pt>
    <dgm:pt modelId="{B51BA5B7-D692-4A6D-B9C0-672C06348167}" type="pres">
      <dgm:prSet presAssocID="{A2A89A0F-92AE-4AEB-B3C7-8F0A48C62145}" presName="spH" presStyleCnt="0"/>
      <dgm:spPr/>
    </dgm:pt>
    <dgm:pt modelId="{D3E964D6-4907-4DAB-B0C2-C6A3E4AD71CE}" type="pres">
      <dgm:prSet presAssocID="{A2A89A0F-92AE-4AEB-B3C7-8F0A48C62145}" presName="desTx" presStyleLbl="node1" presStyleIdx="0" presStyleCnt="2" custScaleX="142628">
        <dgm:presLayoutVars>
          <dgm:bulletEnabled val="1"/>
        </dgm:presLayoutVars>
      </dgm:prSet>
      <dgm:spPr/>
    </dgm:pt>
    <dgm:pt modelId="{2ED6BD82-7B68-4B69-B753-1B6A8CB6A64C}" type="pres">
      <dgm:prSet presAssocID="{650F3795-6ADC-424A-B5FF-19D9FD85D4DE}" presName="spV" presStyleCnt="0"/>
      <dgm:spPr/>
    </dgm:pt>
    <dgm:pt modelId="{697B7F76-FF73-419D-8540-B2C5A14EE7A8}" type="pres">
      <dgm:prSet presAssocID="{E3D46ED9-0CEE-43B3-A25D-67F749D55661}" presName="linNode" presStyleCnt="0"/>
      <dgm:spPr/>
    </dgm:pt>
    <dgm:pt modelId="{081F34E5-4609-49B1-86DA-5C190FBA6E32}" type="pres">
      <dgm:prSet presAssocID="{E3D46ED9-0CEE-43B3-A25D-67F749D55661}" presName="parTx" presStyleLbl="revTx" presStyleIdx="1" presStyleCnt="2" custLinFactNeighborY="-15782">
        <dgm:presLayoutVars>
          <dgm:chMax val="1"/>
          <dgm:bulletEnabled val="1"/>
        </dgm:presLayoutVars>
      </dgm:prSet>
      <dgm:spPr/>
    </dgm:pt>
    <dgm:pt modelId="{0A4781F9-7C43-4663-A4B3-651E647207D1}" type="pres">
      <dgm:prSet presAssocID="{E3D46ED9-0CEE-43B3-A25D-67F749D55661}" presName="bracket" presStyleLbl="parChTrans1D1" presStyleIdx="1" presStyleCnt="2" custLinFactNeighborY="-15782"/>
      <dgm:spPr>
        <a:ln>
          <a:solidFill>
            <a:schemeClr val="bg2">
              <a:lumMod val="10000"/>
            </a:schemeClr>
          </a:solidFill>
        </a:ln>
      </dgm:spPr>
    </dgm:pt>
    <dgm:pt modelId="{2E1B18A5-0821-4BB9-AC18-73BFFC06E554}" type="pres">
      <dgm:prSet presAssocID="{E3D46ED9-0CEE-43B3-A25D-67F749D55661}" presName="spH" presStyleCnt="0"/>
      <dgm:spPr/>
    </dgm:pt>
    <dgm:pt modelId="{31BFEF7F-E9A6-40BE-A678-DD275D992AAD}" type="pres">
      <dgm:prSet presAssocID="{E3D46ED9-0CEE-43B3-A25D-67F749D55661}" presName="desTx" presStyleLbl="node1" presStyleIdx="1" presStyleCnt="2" custScaleX="141064" custLinFactNeighborY="-15782">
        <dgm:presLayoutVars>
          <dgm:bulletEnabled val="1"/>
        </dgm:presLayoutVars>
      </dgm:prSet>
      <dgm:spPr/>
    </dgm:pt>
  </dgm:ptLst>
  <dgm:cxnLst>
    <dgm:cxn modelId="{2E08CD00-8458-45C6-96D2-78784633A209}" srcId="{A2A89A0F-92AE-4AEB-B3C7-8F0A48C62145}" destId="{97A8BB4B-4EEB-4637-B7E0-070985F4D10B}" srcOrd="4" destOrd="0" parTransId="{A8375392-70DA-4C56-A91F-E3BE74007C19}" sibTransId="{80AC15DB-50ED-4965-9051-707A769C9986}"/>
    <dgm:cxn modelId="{C710A205-27BB-48DD-8FCC-B4F9D687C3F7}" srcId="{E3D46ED9-0CEE-43B3-A25D-67F749D55661}" destId="{2F0FF58A-C15E-4D7E-BDC4-0EA1033E4D98}" srcOrd="2" destOrd="0" parTransId="{1AF7CCEE-CB02-47FD-A911-759BCDC711E3}" sibTransId="{2AFFFF96-CF0B-499F-BB49-085D41E350AF}"/>
    <dgm:cxn modelId="{42C0C20F-C780-4F6D-8FFA-3DBF6865D728}" srcId="{A2A89A0F-92AE-4AEB-B3C7-8F0A48C62145}" destId="{4AF83518-3115-4F3B-AE7E-8151AFAB8E7D}" srcOrd="3" destOrd="0" parTransId="{4F0A16A5-1F1E-4F95-BB18-0EF054E7B9EF}" sibTransId="{2A67398A-E2D1-4AA5-8F7D-C58146881827}"/>
    <dgm:cxn modelId="{EFAF3012-508E-45E9-8D58-096AE2D3077D}" srcId="{A2A89A0F-92AE-4AEB-B3C7-8F0A48C62145}" destId="{018170DA-7348-468C-A49C-8664A09A4500}" srcOrd="0" destOrd="0" parTransId="{A79F2A81-715D-4AE1-93B9-53F8F729BE51}" sibTransId="{CD4909B6-659B-4E61-B09F-762A05F56984}"/>
    <dgm:cxn modelId="{4EF74A1D-F1A0-4DFC-A30D-DD065DA6609F}" type="presOf" srcId="{194E1A9E-E087-4E2D-9DC6-20EED5E4F185}" destId="{A90384EF-D672-4F79-AC9C-DC0B23A2B48A}" srcOrd="0" destOrd="0" presId="urn:diagrams.loki3.com/BracketList"/>
    <dgm:cxn modelId="{8A0A491E-ACCD-4BCB-ABFB-69555B22FFBD}" srcId="{A2A89A0F-92AE-4AEB-B3C7-8F0A48C62145}" destId="{EAB93492-F1B9-4F82-AA00-48EA9B74298D}" srcOrd="2" destOrd="0" parTransId="{35F86B85-E7B7-45D0-89BA-91A2741FF0E6}" sibTransId="{26A68D1B-43B1-4A69-96E9-09FCB8951A8C}"/>
    <dgm:cxn modelId="{A0E7402B-0012-4E93-AD25-3F901AEFE549}" type="presOf" srcId="{39FB7C57-99DA-4C9C-B019-41CE5BF7683D}" destId="{D3E964D6-4907-4DAB-B0C2-C6A3E4AD71CE}" srcOrd="0" destOrd="1" presId="urn:diagrams.loki3.com/BracketList"/>
    <dgm:cxn modelId="{FFE19E2C-FD42-448B-A40D-DBD27982799D}" type="presOf" srcId="{018170DA-7348-468C-A49C-8664A09A4500}" destId="{D3E964D6-4907-4DAB-B0C2-C6A3E4AD71CE}" srcOrd="0" destOrd="0" presId="urn:diagrams.loki3.com/BracketList"/>
    <dgm:cxn modelId="{4B21DD31-5CE8-49DD-82BB-8E078FD49B99}" srcId="{194E1A9E-E087-4E2D-9DC6-20EED5E4F185}" destId="{A2A89A0F-92AE-4AEB-B3C7-8F0A48C62145}" srcOrd="0" destOrd="0" parTransId="{9FCEB9FB-9CB5-4D11-BDDB-CB17FD8FF0ED}" sibTransId="{650F3795-6ADC-424A-B5FF-19D9FD85D4DE}"/>
    <dgm:cxn modelId="{15D8155F-CABF-465E-869E-BC831929A96C}" type="presOf" srcId="{2F0FF58A-C15E-4D7E-BDC4-0EA1033E4D98}" destId="{31BFEF7F-E9A6-40BE-A678-DD275D992AAD}" srcOrd="0" destOrd="2" presId="urn:diagrams.loki3.com/BracketList"/>
    <dgm:cxn modelId="{C3C68166-6E3C-4E1B-81F7-68A04651D2B5}" srcId="{E3D46ED9-0CEE-43B3-A25D-67F749D55661}" destId="{1F99868D-33FC-4E55-B369-3B5AFFAF0860}" srcOrd="1" destOrd="0" parTransId="{DAD3FF29-89F3-4AB0-96B4-03D5144DAB67}" sibTransId="{0297D604-5125-40C0-9523-47ABFE212C54}"/>
    <dgm:cxn modelId="{CD4B126D-CD14-421E-838B-B189FFE2CAA3}" type="presOf" srcId="{EAB93492-F1B9-4F82-AA00-48EA9B74298D}" destId="{D3E964D6-4907-4DAB-B0C2-C6A3E4AD71CE}" srcOrd="0" destOrd="2" presId="urn:diagrams.loki3.com/BracketList"/>
    <dgm:cxn modelId="{25064E4D-40A9-457A-A2F3-1DA23E89BC4C}" srcId="{194E1A9E-E087-4E2D-9DC6-20EED5E4F185}" destId="{E3D46ED9-0CEE-43B3-A25D-67F749D55661}" srcOrd="1" destOrd="0" parTransId="{4867174E-E7A1-4798-AF10-E993B10B206A}" sibTransId="{667EA526-50DD-4B37-8B23-F09BF3BAFE96}"/>
    <dgm:cxn modelId="{88FEAD74-5282-4A98-BBC6-DF726BC6D1C2}" type="presOf" srcId="{1F99868D-33FC-4E55-B369-3B5AFFAF0860}" destId="{31BFEF7F-E9A6-40BE-A678-DD275D992AAD}" srcOrd="0" destOrd="1" presId="urn:diagrams.loki3.com/BracketList"/>
    <dgm:cxn modelId="{9357F07E-E36B-4B2B-9418-2CAB612C995C}" type="presOf" srcId="{A2A89A0F-92AE-4AEB-B3C7-8F0A48C62145}" destId="{1E534473-8377-41EE-9914-08FC64D3C561}" srcOrd="0" destOrd="0" presId="urn:diagrams.loki3.com/BracketList"/>
    <dgm:cxn modelId="{25531E91-600D-4BDE-83E2-BBBC2E821AEB}" type="presOf" srcId="{97A8BB4B-4EEB-4637-B7E0-070985F4D10B}" destId="{D3E964D6-4907-4DAB-B0C2-C6A3E4AD71CE}" srcOrd="0" destOrd="4" presId="urn:diagrams.loki3.com/BracketList"/>
    <dgm:cxn modelId="{6019AABA-E559-47E9-8534-7FE8CA9FE5B7}" srcId="{E3D46ED9-0CEE-43B3-A25D-67F749D55661}" destId="{2674176A-4E96-491E-94E2-114929DC3E8F}" srcOrd="0" destOrd="0" parTransId="{BE09D726-47C9-48FA-AE11-AD7C2F2294CF}" sibTransId="{2B03993C-F10E-4AED-B133-B17DDD774FC8}"/>
    <dgm:cxn modelId="{F7299BC1-A208-4887-9AF4-B20F1C0C8FEB}" type="presOf" srcId="{2674176A-4E96-491E-94E2-114929DC3E8F}" destId="{31BFEF7F-E9A6-40BE-A678-DD275D992AAD}" srcOrd="0" destOrd="0" presId="urn:diagrams.loki3.com/BracketList"/>
    <dgm:cxn modelId="{DC2114C8-888C-452E-B49A-C4D0E0F10973}" type="presOf" srcId="{E3D46ED9-0CEE-43B3-A25D-67F749D55661}" destId="{081F34E5-4609-49B1-86DA-5C190FBA6E32}" srcOrd="0" destOrd="0" presId="urn:diagrams.loki3.com/BracketList"/>
    <dgm:cxn modelId="{C65BC5DF-0B14-4487-8DB8-DEB9A642EFCD}" srcId="{E3D46ED9-0CEE-43B3-A25D-67F749D55661}" destId="{E8EF3482-1EA6-44E9-82CC-159ACCC3F440}" srcOrd="3" destOrd="0" parTransId="{4B1C91CF-BAC1-4FBE-A604-F962736DFD7C}" sibTransId="{1F78BFC7-48D7-4C1B-903A-B473DFD9BF4F}"/>
    <dgm:cxn modelId="{C4E5F6E8-2D9B-4F61-BDBB-24687D30D351}" type="presOf" srcId="{E8EF3482-1EA6-44E9-82CC-159ACCC3F440}" destId="{31BFEF7F-E9A6-40BE-A678-DD275D992AAD}" srcOrd="0" destOrd="3" presId="urn:diagrams.loki3.com/BracketList"/>
    <dgm:cxn modelId="{858C6AEB-76F7-4B82-8F43-C4A066BACF2E}" srcId="{A2A89A0F-92AE-4AEB-B3C7-8F0A48C62145}" destId="{39FB7C57-99DA-4C9C-B019-41CE5BF7683D}" srcOrd="1" destOrd="0" parTransId="{1FED78F0-4155-4A3B-9C78-4EEF2DA324F8}" sibTransId="{44EFC6E1-D219-495A-9202-5EADF403F66D}"/>
    <dgm:cxn modelId="{0A4CB9FC-C318-442F-97E2-5012104CE5DF}" type="presOf" srcId="{4AF83518-3115-4F3B-AE7E-8151AFAB8E7D}" destId="{D3E964D6-4907-4DAB-B0C2-C6A3E4AD71CE}" srcOrd="0" destOrd="3" presId="urn:diagrams.loki3.com/BracketList"/>
    <dgm:cxn modelId="{9658BAC4-7CCA-4785-ABD5-5E57BD8B1AF8}" type="presParOf" srcId="{A90384EF-D672-4F79-AC9C-DC0B23A2B48A}" destId="{A989518F-D5B3-43B3-AB7E-DE1E600197B0}" srcOrd="0" destOrd="0" presId="urn:diagrams.loki3.com/BracketList"/>
    <dgm:cxn modelId="{8C293637-A0C7-4A7F-9E4E-8DDD51FC5522}" type="presParOf" srcId="{A989518F-D5B3-43B3-AB7E-DE1E600197B0}" destId="{1E534473-8377-41EE-9914-08FC64D3C561}" srcOrd="0" destOrd="0" presId="urn:diagrams.loki3.com/BracketList"/>
    <dgm:cxn modelId="{93F393D4-2B47-4025-9BF4-D8C08BCF3110}" type="presParOf" srcId="{A989518F-D5B3-43B3-AB7E-DE1E600197B0}" destId="{9B3E952B-E138-4E4F-926D-64E6B30CDD4B}" srcOrd="1" destOrd="0" presId="urn:diagrams.loki3.com/BracketList"/>
    <dgm:cxn modelId="{249180CE-AE37-42A1-B9D1-F829AB1A2139}" type="presParOf" srcId="{A989518F-D5B3-43B3-AB7E-DE1E600197B0}" destId="{B51BA5B7-D692-4A6D-B9C0-672C06348167}" srcOrd="2" destOrd="0" presId="urn:diagrams.loki3.com/BracketList"/>
    <dgm:cxn modelId="{AC55FBD7-C7A4-4D83-8089-1C23C5876BB4}" type="presParOf" srcId="{A989518F-D5B3-43B3-AB7E-DE1E600197B0}" destId="{D3E964D6-4907-4DAB-B0C2-C6A3E4AD71CE}" srcOrd="3" destOrd="0" presId="urn:diagrams.loki3.com/BracketList"/>
    <dgm:cxn modelId="{24DDD6FC-C21D-4812-8079-6F46C5DF810D}" type="presParOf" srcId="{A90384EF-D672-4F79-AC9C-DC0B23A2B48A}" destId="{2ED6BD82-7B68-4B69-B753-1B6A8CB6A64C}" srcOrd="1" destOrd="0" presId="urn:diagrams.loki3.com/BracketList"/>
    <dgm:cxn modelId="{CEFD8545-723D-4984-99E4-10D3FCA609BE}" type="presParOf" srcId="{A90384EF-D672-4F79-AC9C-DC0B23A2B48A}" destId="{697B7F76-FF73-419D-8540-B2C5A14EE7A8}" srcOrd="2" destOrd="0" presId="urn:diagrams.loki3.com/BracketList"/>
    <dgm:cxn modelId="{27770169-FA19-4C1F-9C98-19EDF5AAE3EF}" type="presParOf" srcId="{697B7F76-FF73-419D-8540-B2C5A14EE7A8}" destId="{081F34E5-4609-49B1-86DA-5C190FBA6E32}" srcOrd="0" destOrd="0" presId="urn:diagrams.loki3.com/BracketList"/>
    <dgm:cxn modelId="{7E3097DE-0C6A-4CBB-9BB9-C49AD0B061AD}" type="presParOf" srcId="{697B7F76-FF73-419D-8540-B2C5A14EE7A8}" destId="{0A4781F9-7C43-4663-A4B3-651E647207D1}" srcOrd="1" destOrd="0" presId="urn:diagrams.loki3.com/BracketList"/>
    <dgm:cxn modelId="{9527D3DA-11C8-453C-97D8-5EB226D321D2}" type="presParOf" srcId="{697B7F76-FF73-419D-8540-B2C5A14EE7A8}" destId="{2E1B18A5-0821-4BB9-AC18-73BFFC06E554}" srcOrd="2" destOrd="0" presId="urn:diagrams.loki3.com/BracketList"/>
    <dgm:cxn modelId="{1474B88A-D465-4F84-A4EB-5DBC1D8302FB}" type="presParOf" srcId="{697B7F76-FF73-419D-8540-B2C5A14EE7A8}" destId="{31BFEF7F-E9A6-40BE-A678-DD275D992AAD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4E1A9E-E087-4E2D-9DC6-20EED5E4F185}" type="doc">
      <dgm:prSet loTypeId="urn:diagrams.loki3.com/Bracket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2A89A0F-92AE-4AEB-B3C7-8F0A48C62145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Formative</a:t>
          </a:r>
        </a:p>
      </dgm:t>
    </dgm:pt>
    <dgm:pt modelId="{9FCEB9FB-9CB5-4D11-BDDB-CB17FD8FF0ED}" type="parTrans" cxnId="{4B21DD31-5CE8-49DD-82BB-8E078FD49B99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0F3795-6ADC-424A-B5FF-19D9FD85D4DE}" type="sibTrans" cxnId="{4B21DD31-5CE8-49DD-82BB-8E078FD49B99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8170DA-7348-468C-A49C-8664A09A4500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>
              <a:latin typeface="Arial" panose="020B0604020202020204" pitchFamily="34" charset="0"/>
              <a:cs typeface="Arial" panose="020B0604020202020204" pitchFamily="34" charset="0"/>
            </a:rPr>
            <a:t>Milestone 1: Set up computers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9F2A81-715D-4AE1-93B9-53F8F729BE51}" type="parTrans" cxnId="{EFAF3012-508E-45E9-8D58-096AE2D3077D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4909B6-659B-4E61-B09F-762A05F56984}" type="sibTrans" cxnId="{EFAF3012-508E-45E9-8D58-096AE2D3077D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D46ED9-0CEE-43B3-A25D-67F749D55661}">
      <dgm:prSet phldrT="[Text]" custT="1"/>
      <dgm:spPr/>
      <dgm:t>
        <a:bodyPr/>
        <a:lstStyle/>
        <a:p>
          <a:r>
            <a:rPr lang="en-US" sz="1600" dirty="0">
              <a:solidFill>
                <a:schemeClr val="tx2">
                  <a:lumMod val="10000"/>
                  <a:lumOff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Summative</a:t>
          </a:r>
        </a:p>
      </dgm:t>
    </dgm:pt>
    <dgm:pt modelId="{4867174E-E7A1-4798-AF10-E993B10B206A}" type="parTrans" cxnId="{25064E4D-40A9-457A-A2F3-1DA23E89BC4C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7EA526-50DD-4B37-8B23-F09BF3BAFE96}" type="sibTrans" cxnId="{25064E4D-40A9-457A-A2F3-1DA23E89BC4C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74176A-4E96-491E-94E2-114929DC3E8F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US" sz="1600">
              <a:latin typeface="Arial" panose="020B0604020202020204" pitchFamily="34" charset="0"/>
              <a:cs typeface="Arial" panose="020B0604020202020204" pitchFamily="34" charset="0"/>
            </a:rPr>
            <a:t>Demonstration #1: Oral exam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09D726-47C9-48FA-AE11-AD7C2F2294CF}" type="parTrans" cxnId="{6019AABA-E559-47E9-8534-7FE8CA9FE5B7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03993C-F10E-4AED-B133-B17DDD774FC8}" type="sibTrans" cxnId="{6019AABA-E559-47E9-8534-7FE8CA9FE5B7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FB7C57-99DA-4C9C-B019-41CE5BF7683D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>
              <a:latin typeface="Arial" panose="020B0604020202020204" pitchFamily="34" charset="0"/>
              <a:cs typeface="Arial" panose="020B0604020202020204" pitchFamily="34" charset="0"/>
            </a:rPr>
            <a:t>Milestone 2: Propose project idea (or choose)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ED78F0-4155-4A3B-9C78-4EEF2DA324F8}" type="parTrans" cxnId="{858C6AEB-76F7-4B82-8F43-C4A066BACF2E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EFC6E1-D219-495A-9202-5EADF403F66D}" type="sibTrans" cxnId="{858C6AEB-76F7-4B82-8F43-C4A066BACF2E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B93492-F1B9-4F82-AA00-48EA9B74298D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Milestone 3: Create the framework and I/O structure</a:t>
          </a:r>
        </a:p>
      </dgm:t>
    </dgm:pt>
    <dgm:pt modelId="{35F86B85-E7B7-45D0-89BA-91A2741FF0E6}" type="parTrans" cxnId="{8A0A491E-ACCD-4BCB-ABFB-69555B22FFBD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A68D1B-43B1-4A69-96E9-09FCB8951A8C}" type="sibTrans" cxnId="{8A0A491E-ACCD-4BCB-ABFB-69555B22FFBD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F83518-3115-4F3B-AE7E-8151AFAB8E7D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>
              <a:latin typeface="Arial" panose="020B0604020202020204" pitchFamily="34" charset="0"/>
              <a:cs typeface="Arial" panose="020B0604020202020204" pitchFamily="34" charset="0"/>
            </a:rPr>
            <a:t>Milestone 4: Integrate loops and required logic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0A16A5-1F1E-4F95-BB18-0EF054E7B9EF}" type="parTrans" cxnId="{42C0C20F-C780-4F6D-8FFA-3DBF6865D728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67398A-E2D1-4AA5-8F7D-C58146881827}" type="sibTrans" cxnId="{42C0C20F-C780-4F6D-8FFA-3DBF6865D728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A8BB4B-4EEB-4637-B7E0-070985F4D10B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>
              <a:latin typeface="Arial" panose="020B0604020202020204" pitchFamily="34" charset="0"/>
              <a:cs typeface="Arial" panose="020B0604020202020204" pitchFamily="34" charset="0"/>
            </a:rPr>
            <a:t>Milestone 5: External data and personalize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375392-70DA-4C56-A91F-E3BE74007C19}" type="parTrans" cxnId="{2E08CD00-8458-45C6-96D2-78784633A209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AC15DB-50ED-4965-9051-707A769C9986}" type="sibTrans" cxnId="{2E08CD00-8458-45C6-96D2-78784633A209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99868D-33FC-4E55-B369-3B5AFFAF0860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Demonstration #2: Class/lab presentation</a:t>
          </a:r>
        </a:p>
      </dgm:t>
    </dgm:pt>
    <dgm:pt modelId="{DAD3FF29-89F3-4AB0-96B4-03D5144DAB67}" type="parTrans" cxnId="{C3C68166-6E3C-4E1B-81F7-68A04651D2B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97D604-5125-40C0-9523-47ABFE212C54}" type="sibTrans" cxnId="{C3C68166-6E3C-4E1B-81F7-68A04651D2B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0FF58A-C15E-4D7E-BDC4-0EA1033E4D98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US" sz="1600">
              <a:latin typeface="Arial" panose="020B0604020202020204" pitchFamily="34" charset="0"/>
              <a:cs typeface="Arial" panose="020B0604020202020204" pitchFamily="34" charset="0"/>
            </a:rPr>
            <a:t>Demonstration #3: Skill quiz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F7CCEE-CB02-47FD-A911-759BCDC711E3}" type="parTrans" cxnId="{C710A205-27BB-48DD-8FCC-B4F9D687C3F7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FFFF96-CF0B-499F-BB49-085D41E350AF}" type="sibTrans" cxnId="{C710A205-27BB-48DD-8FCC-B4F9D687C3F7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EF3482-1EA6-44E9-82CC-159ACCC3F440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Final project submission: All files + cover sheets</a:t>
          </a:r>
        </a:p>
      </dgm:t>
    </dgm:pt>
    <dgm:pt modelId="{4B1C91CF-BAC1-4FBE-A604-F962736DFD7C}" type="parTrans" cxnId="{C65BC5DF-0B14-4487-8DB8-DEB9A642EFCD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78BFC7-48D7-4C1B-903A-B473DFD9BF4F}" type="sibTrans" cxnId="{C65BC5DF-0B14-4487-8DB8-DEB9A642EFCD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0384EF-D672-4F79-AC9C-DC0B23A2B48A}" type="pres">
      <dgm:prSet presAssocID="{194E1A9E-E087-4E2D-9DC6-20EED5E4F185}" presName="Name0" presStyleCnt="0">
        <dgm:presLayoutVars>
          <dgm:dir/>
          <dgm:animLvl val="lvl"/>
          <dgm:resizeHandles val="exact"/>
        </dgm:presLayoutVars>
      </dgm:prSet>
      <dgm:spPr/>
    </dgm:pt>
    <dgm:pt modelId="{A989518F-D5B3-43B3-AB7E-DE1E600197B0}" type="pres">
      <dgm:prSet presAssocID="{A2A89A0F-92AE-4AEB-B3C7-8F0A48C62145}" presName="linNode" presStyleCnt="0"/>
      <dgm:spPr/>
    </dgm:pt>
    <dgm:pt modelId="{1E534473-8377-41EE-9914-08FC64D3C561}" type="pres">
      <dgm:prSet presAssocID="{A2A89A0F-92AE-4AEB-B3C7-8F0A48C62145}" presName="parTx" presStyleLbl="revTx" presStyleIdx="0" presStyleCnt="2">
        <dgm:presLayoutVars>
          <dgm:chMax val="1"/>
          <dgm:bulletEnabled val="1"/>
        </dgm:presLayoutVars>
      </dgm:prSet>
      <dgm:spPr/>
    </dgm:pt>
    <dgm:pt modelId="{9B3E952B-E138-4E4F-926D-64E6B30CDD4B}" type="pres">
      <dgm:prSet presAssocID="{A2A89A0F-92AE-4AEB-B3C7-8F0A48C62145}" presName="bracket" presStyleLbl="parChTrans1D1" presStyleIdx="0" presStyleCnt="2"/>
      <dgm:spPr>
        <a:ln>
          <a:solidFill>
            <a:schemeClr val="accent2">
              <a:lumMod val="50000"/>
            </a:schemeClr>
          </a:solidFill>
        </a:ln>
      </dgm:spPr>
    </dgm:pt>
    <dgm:pt modelId="{B51BA5B7-D692-4A6D-B9C0-672C06348167}" type="pres">
      <dgm:prSet presAssocID="{A2A89A0F-92AE-4AEB-B3C7-8F0A48C62145}" presName="spH" presStyleCnt="0"/>
      <dgm:spPr/>
    </dgm:pt>
    <dgm:pt modelId="{D3E964D6-4907-4DAB-B0C2-C6A3E4AD71CE}" type="pres">
      <dgm:prSet presAssocID="{A2A89A0F-92AE-4AEB-B3C7-8F0A48C62145}" presName="desTx" presStyleLbl="node1" presStyleIdx="0" presStyleCnt="2" custScaleX="142628">
        <dgm:presLayoutVars>
          <dgm:bulletEnabled val="1"/>
        </dgm:presLayoutVars>
      </dgm:prSet>
      <dgm:spPr/>
    </dgm:pt>
    <dgm:pt modelId="{2ED6BD82-7B68-4B69-B753-1B6A8CB6A64C}" type="pres">
      <dgm:prSet presAssocID="{650F3795-6ADC-424A-B5FF-19D9FD85D4DE}" presName="spV" presStyleCnt="0"/>
      <dgm:spPr/>
    </dgm:pt>
    <dgm:pt modelId="{697B7F76-FF73-419D-8540-B2C5A14EE7A8}" type="pres">
      <dgm:prSet presAssocID="{E3D46ED9-0CEE-43B3-A25D-67F749D55661}" presName="linNode" presStyleCnt="0"/>
      <dgm:spPr/>
    </dgm:pt>
    <dgm:pt modelId="{081F34E5-4609-49B1-86DA-5C190FBA6E32}" type="pres">
      <dgm:prSet presAssocID="{E3D46ED9-0CEE-43B3-A25D-67F749D55661}" presName="parTx" presStyleLbl="revTx" presStyleIdx="1" presStyleCnt="2" custLinFactNeighborY="-15782">
        <dgm:presLayoutVars>
          <dgm:chMax val="1"/>
          <dgm:bulletEnabled val="1"/>
        </dgm:presLayoutVars>
      </dgm:prSet>
      <dgm:spPr/>
    </dgm:pt>
    <dgm:pt modelId="{0A4781F9-7C43-4663-A4B3-651E647207D1}" type="pres">
      <dgm:prSet presAssocID="{E3D46ED9-0CEE-43B3-A25D-67F749D55661}" presName="bracket" presStyleLbl="parChTrans1D1" presStyleIdx="1" presStyleCnt="2" custLinFactNeighborY="-15782"/>
      <dgm:spPr>
        <a:ln>
          <a:solidFill>
            <a:schemeClr val="bg2">
              <a:lumMod val="10000"/>
            </a:schemeClr>
          </a:solidFill>
        </a:ln>
      </dgm:spPr>
    </dgm:pt>
    <dgm:pt modelId="{2E1B18A5-0821-4BB9-AC18-73BFFC06E554}" type="pres">
      <dgm:prSet presAssocID="{E3D46ED9-0CEE-43B3-A25D-67F749D55661}" presName="spH" presStyleCnt="0"/>
      <dgm:spPr/>
    </dgm:pt>
    <dgm:pt modelId="{31BFEF7F-E9A6-40BE-A678-DD275D992AAD}" type="pres">
      <dgm:prSet presAssocID="{E3D46ED9-0CEE-43B3-A25D-67F749D55661}" presName="desTx" presStyleLbl="node1" presStyleIdx="1" presStyleCnt="2" custScaleX="141064" custLinFactNeighborY="-15782">
        <dgm:presLayoutVars>
          <dgm:bulletEnabled val="1"/>
        </dgm:presLayoutVars>
      </dgm:prSet>
      <dgm:spPr/>
    </dgm:pt>
  </dgm:ptLst>
  <dgm:cxnLst>
    <dgm:cxn modelId="{2E08CD00-8458-45C6-96D2-78784633A209}" srcId="{A2A89A0F-92AE-4AEB-B3C7-8F0A48C62145}" destId="{97A8BB4B-4EEB-4637-B7E0-070985F4D10B}" srcOrd="4" destOrd="0" parTransId="{A8375392-70DA-4C56-A91F-E3BE74007C19}" sibTransId="{80AC15DB-50ED-4965-9051-707A769C9986}"/>
    <dgm:cxn modelId="{C710A205-27BB-48DD-8FCC-B4F9D687C3F7}" srcId="{E3D46ED9-0CEE-43B3-A25D-67F749D55661}" destId="{2F0FF58A-C15E-4D7E-BDC4-0EA1033E4D98}" srcOrd="2" destOrd="0" parTransId="{1AF7CCEE-CB02-47FD-A911-759BCDC711E3}" sibTransId="{2AFFFF96-CF0B-499F-BB49-085D41E350AF}"/>
    <dgm:cxn modelId="{42C0C20F-C780-4F6D-8FFA-3DBF6865D728}" srcId="{A2A89A0F-92AE-4AEB-B3C7-8F0A48C62145}" destId="{4AF83518-3115-4F3B-AE7E-8151AFAB8E7D}" srcOrd="3" destOrd="0" parTransId="{4F0A16A5-1F1E-4F95-BB18-0EF054E7B9EF}" sibTransId="{2A67398A-E2D1-4AA5-8F7D-C58146881827}"/>
    <dgm:cxn modelId="{EFAF3012-508E-45E9-8D58-096AE2D3077D}" srcId="{A2A89A0F-92AE-4AEB-B3C7-8F0A48C62145}" destId="{018170DA-7348-468C-A49C-8664A09A4500}" srcOrd="0" destOrd="0" parTransId="{A79F2A81-715D-4AE1-93B9-53F8F729BE51}" sibTransId="{CD4909B6-659B-4E61-B09F-762A05F56984}"/>
    <dgm:cxn modelId="{4EF74A1D-F1A0-4DFC-A30D-DD065DA6609F}" type="presOf" srcId="{194E1A9E-E087-4E2D-9DC6-20EED5E4F185}" destId="{A90384EF-D672-4F79-AC9C-DC0B23A2B48A}" srcOrd="0" destOrd="0" presId="urn:diagrams.loki3.com/BracketList"/>
    <dgm:cxn modelId="{8A0A491E-ACCD-4BCB-ABFB-69555B22FFBD}" srcId="{A2A89A0F-92AE-4AEB-B3C7-8F0A48C62145}" destId="{EAB93492-F1B9-4F82-AA00-48EA9B74298D}" srcOrd="2" destOrd="0" parTransId="{35F86B85-E7B7-45D0-89BA-91A2741FF0E6}" sibTransId="{26A68D1B-43B1-4A69-96E9-09FCB8951A8C}"/>
    <dgm:cxn modelId="{A0E7402B-0012-4E93-AD25-3F901AEFE549}" type="presOf" srcId="{39FB7C57-99DA-4C9C-B019-41CE5BF7683D}" destId="{D3E964D6-4907-4DAB-B0C2-C6A3E4AD71CE}" srcOrd="0" destOrd="1" presId="urn:diagrams.loki3.com/BracketList"/>
    <dgm:cxn modelId="{FFE19E2C-FD42-448B-A40D-DBD27982799D}" type="presOf" srcId="{018170DA-7348-468C-A49C-8664A09A4500}" destId="{D3E964D6-4907-4DAB-B0C2-C6A3E4AD71CE}" srcOrd="0" destOrd="0" presId="urn:diagrams.loki3.com/BracketList"/>
    <dgm:cxn modelId="{4B21DD31-5CE8-49DD-82BB-8E078FD49B99}" srcId="{194E1A9E-E087-4E2D-9DC6-20EED5E4F185}" destId="{A2A89A0F-92AE-4AEB-B3C7-8F0A48C62145}" srcOrd="0" destOrd="0" parTransId="{9FCEB9FB-9CB5-4D11-BDDB-CB17FD8FF0ED}" sibTransId="{650F3795-6ADC-424A-B5FF-19D9FD85D4DE}"/>
    <dgm:cxn modelId="{15D8155F-CABF-465E-869E-BC831929A96C}" type="presOf" srcId="{2F0FF58A-C15E-4D7E-BDC4-0EA1033E4D98}" destId="{31BFEF7F-E9A6-40BE-A678-DD275D992AAD}" srcOrd="0" destOrd="2" presId="urn:diagrams.loki3.com/BracketList"/>
    <dgm:cxn modelId="{C3C68166-6E3C-4E1B-81F7-68A04651D2B5}" srcId="{E3D46ED9-0CEE-43B3-A25D-67F749D55661}" destId="{1F99868D-33FC-4E55-B369-3B5AFFAF0860}" srcOrd="1" destOrd="0" parTransId="{DAD3FF29-89F3-4AB0-96B4-03D5144DAB67}" sibTransId="{0297D604-5125-40C0-9523-47ABFE212C54}"/>
    <dgm:cxn modelId="{CD4B126D-CD14-421E-838B-B189FFE2CAA3}" type="presOf" srcId="{EAB93492-F1B9-4F82-AA00-48EA9B74298D}" destId="{D3E964D6-4907-4DAB-B0C2-C6A3E4AD71CE}" srcOrd="0" destOrd="2" presId="urn:diagrams.loki3.com/BracketList"/>
    <dgm:cxn modelId="{25064E4D-40A9-457A-A2F3-1DA23E89BC4C}" srcId="{194E1A9E-E087-4E2D-9DC6-20EED5E4F185}" destId="{E3D46ED9-0CEE-43B3-A25D-67F749D55661}" srcOrd="1" destOrd="0" parTransId="{4867174E-E7A1-4798-AF10-E993B10B206A}" sibTransId="{667EA526-50DD-4B37-8B23-F09BF3BAFE96}"/>
    <dgm:cxn modelId="{88FEAD74-5282-4A98-BBC6-DF726BC6D1C2}" type="presOf" srcId="{1F99868D-33FC-4E55-B369-3B5AFFAF0860}" destId="{31BFEF7F-E9A6-40BE-A678-DD275D992AAD}" srcOrd="0" destOrd="1" presId="urn:diagrams.loki3.com/BracketList"/>
    <dgm:cxn modelId="{9357F07E-E36B-4B2B-9418-2CAB612C995C}" type="presOf" srcId="{A2A89A0F-92AE-4AEB-B3C7-8F0A48C62145}" destId="{1E534473-8377-41EE-9914-08FC64D3C561}" srcOrd="0" destOrd="0" presId="urn:diagrams.loki3.com/BracketList"/>
    <dgm:cxn modelId="{25531E91-600D-4BDE-83E2-BBBC2E821AEB}" type="presOf" srcId="{97A8BB4B-4EEB-4637-B7E0-070985F4D10B}" destId="{D3E964D6-4907-4DAB-B0C2-C6A3E4AD71CE}" srcOrd="0" destOrd="4" presId="urn:diagrams.loki3.com/BracketList"/>
    <dgm:cxn modelId="{6019AABA-E559-47E9-8534-7FE8CA9FE5B7}" srcId="{E3D46ED9-0CEE-43B3-A25D-67F749D55661}" destId="{2674176A-4E96-491E-94E2-114929DC3E8F}" srcOrd="0" destOrd="0" parTransId="{BE09D726-47C9-48FA-AE11-AD7C2F2294CF}" sibTransId="{2B03993C-F10E-4AED-B133-B17DDD774FC8}"/>
    <dgm:cxn modelId="{F7299BC1-A208-4887-9AF4-B20F1C0C8FEB}" type="presOf" srcId="{2674176A-4E96-491E-94E2-114929DC3E8F}" destId="{31BFEF7F-E9A6-40BE-A678-DD275D992AAD}" srcOrd="0" destOrd="0" presId="urn:diagrams.loki3.com/BracketList"/>
    <dgm:cxn modelId="{DC2114C8-888C-452E-B49A-C4D0E0F10973}" type="presOf" srcId="{E3D46ED9-0CEE-43B3-A25D-67F749D55661}" destId="{081F34E5-4609-49B1-86DA-5C190FBA6E32}" srcOrd="0" destOrd="0" presId="urn:diagrams.loki3.com/BracketList"/>
    <dgm:cxn modelId="{C65BC5DF-0B14-4487-8DB8-DEB9A642EFCD}" srcId="{E3D46ED9-0CEE-43B3-A25D-67F749D55661}" destId="{E8EF3482-1EA6-44E9-82CC-159ACCC3F440}" srcOrd="3" destOrd="0" parTransId="{4B1C91CF-BAC1-4FBE-A604-F962736DFD7C}" sibTransId="{1F78BFC7-48D7-4C1B-903A-B473DFD9BF4F}"/>
    <dgm:cxn modelId="{C4E5F6E8-2D9B-4F61-BDBB-24687D30D351}" type="presOf" srcId="{E8EF3482-1EA6-44E9-82CC-159ACCC3F440}" destId="{31BFEF7F-E9A6-40BE-A678-DD275D992AAD}" srcOrd="0" destOrd="3" presId="urn:diagrams.loki3.com/BracketList"/>
    <dgm:cxn modelId="{858C6AEB-76F7-4B82-8F43-C4A066BACF2E}" srcId="{A2A89A0F-92AE-4AEB-B3C7-8F0A48C62145}" destId="{39FB7C57-99DA-4C9C-B019-41CE5BF7683D}" srcOrd="1" destOrd="0" parTransId="{1FED78F0-4155-4A3B-9C78-4EEF2DA324F8}" sibTransId="{44EFC6E1-D219-495A-9202-5EADF403F66D}"/>
    <dgm:cxn modelId="{0A4CB9FC-C318-442F-97E2-5012104CE5DF}" type="presOf" srcId="{4AF83518-3115-4F3B-AE7E-8151AFAB8E7D}" destId="{D3E964D6-4907-4DAB-B0C2-C6A3E4AD71CE}" srcOrd="0" destOrd="3" presId="urn:diagrams.loki3.com/BracketList"/>
    <dgm:cxn modelId="{9658BAC4-7CCA-4785-ABD5-5E57BD8B1AF8}" type="presParOf" srcId="{A90384EF-D672-4F79-AC9C-DC0B23A2B48A}" destId="{A989518F-D5B3-43B3-AB7E-DE1E600197B0}" srcOrd="0" destOrd="0" presId="urn:diagrams.loki3.com/BracketList"/>
    <dgm:cxn modelId="{8C293637-A0C7-4A7F-9E4E-8DDD51FC5522}" type="presParOf" srcId="{A989518F-D5B3-43B3-AB7E-DE1E600197B0}" destId="{1E534473-8377-41EE-9914-08FC64D3C561}" srcOrd="0" destOrd="0" presId="urn:diagrams.loki3.com/BracketList"/>
    <dgm:cxn modelId="{93F393D4-2B47-4025-9BF4-D8C08BCF3110}" type="presParOf" srcId="{A989518F-D5B3-43B3-AB7E-DE1E600197B0}" destId="{9B3E952B-E138-4E4F-926D-64E6B30CDD4B}" srcOrd="1" destOrd="0" presId="urn:diagrams.loki3.com/BracketList"/>
    <dgm:cxn modelId="{249180CE-AE37-42A1-B9D1-F829AB1A2139}" type="presParOf" srcId="{A989518F-D5B3-43B3-AB7E-DE1E600197B0}" destId="{B51BA5B7-D692-4A6D-B9C0-672C06348167}" srcOrd="2" destOrd="0" presId="urn:diagrams.loki3.com/BracketList"/>
    <dgm:cxn modelId="{AC55FBD7-C7A4-4D83-8089-1C23C5876BB4}" type="presParOf" srcId="{A989518F-D5B3-43B3-AB7E-DE1E600197B0}" destId="{D3E964D6-4907-4DAB-B0C2-C6A3E4AD71CE}" srcOrd="3" destOrd="0" presId="urn:diagrams.loki3.com/BracketList"/>
    <dgm:cxn modelId="{24DDD6FC-C21D-4812-8079-6F46C5DF810D}" type="presParOf" srcId="{A90384EF-D672-4F79-AC9C-DC0B23A2B48A}" destId="{2ED6BD82-7B68-4B69-B753-1B6A8CB6A64C}" srcOrd="1" destOrd="0" presId="urn:diagrams.loki3.com/BracketList"/>
    <dgm:cxn modelId="{CEFD8545-723D-4984-99E4-10D3FCA609BE}" type="presParOf" srcId="{A90384EF-D672-4F79-AC9C-DC0B23A2B48A}" destId="{697B7F76-FF73-419D-8540-B2C5A14EE7A8}" srcOrd="2" destOrd="0" presId="urn:diagrams.loki3.com/BracketList"/>
    <dgm:cxn modelId="{27770169-FA19-4C1F-9C98-19EDF5AAE3EF}" type="presParOf" srcId="{697B7F76-FF73-419D-8540-B2C5A14EE7A8}" destId="{081F34E5-4609-49B1-86DA-5C190FBA6E32}" srcOrd="0" destOrd="0" presId="urn:diagrams.loki3.com/BracketList"/>
    <dgm:cxn modelId="{7E3097DE-0C6A-4CBB-9BB9-C49AD0B061AD}" type="presParOf" srcId="{697B7F76-FF73-419D-8540-B2C5A14EE7A8}" destId="{0A4781F9-7C43-4663-A4B3-651E647207D1}" srcOrd="1" destOrd="0" presId="urn:diagrams.loki3.com/BracketList"/>
    <dgm:cxn modelId="{9527D3DA-11C8-453C-97D8-5EB226D321D2}" type="presParOf" srcId="{697B7F76-FF73-419D-8540-B2C5A14EE7A8}" destId="{2E1B18A5-0821-4BB9-AC18-73BFFC06E554}" srcOrd="2" destOrd="0" presId="urn:diagrams.loki3.com/BracketList"/>
    <dgm:cxn modelId="{1474B88A-D465-4F84-A4EB-5DBC1D8302FB}" type="presParOf" srcId="{697B7F76-FF73-419D-8540-B2C5A14EE7A8}" destId="{31BFEF7F-E9A6-40BE-A678-DD275D992AAD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534473-8377-41EE-9914-08FC64D3C561}">
      <dsp:nvSpPr>
        <dsp:cNvPr id="0" name=""/>
        <dsp:cNvSpPr/>
      </dsp:nvSpPr>
      <dsp:spPr>
        <a:xfrm>
          <a:off x="2007" y="551982"/>
          <a:ext cx="1300689" cy="1267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113792" bIns="4064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Formative</a:t>
          </a:r>
        </a:p>
      </dsp:txBody>
      <dsp:txXfrm>
        <a:off x="2007" y="551982"/>
        <a:ext cx="1300689" cy="1267200"/>
      </dsp:txXfrm>
    </dsp:sp>
    <dsp:sp modelId="{9B3E952B-E138-4E4F-926D-64E6B30CDD4B}">
      <dsp:nvSpPr>
        <dsp:cNvPr id="0" name=""/>
        <dsp:cNvSpPr/>
      </dsp:nvSpPr>
      <dsp:spPr>
        <a:xfrm>
          <a:off x="1302697" y="528537"/>
          <a:ext cx="260137" cy="1314089"/>
        </a:xfrm>
        <a:prstGeom prst="leftBrace">
          <a:avLst>
            <a:gd name="adj1" fmla="val 35000"/>
            <a:gd name="adj2" fmla="val 50000"/>
          </a:avLst>
        </a:prstGeom>
        <a:noFill/>
        <a:ln w="10795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E964D6-4907-4DAB-B0C2-C6A3E4AD71CE}">
      <dsp:nvSpPr>
        <dsp:cNvPr id="0" name=""/>
        <dsp:cNvSpPr/>
      </dsp:nvSpPr>
      <dsp:spPr>
        <a:xfrm>
          <a:off x="1666890" y="528537"/>
          <a:ext cx="5046002" cy="131408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Arial" panose="020B0604020202020204" pitchFamily="34" charset="0"/>
              <a:cs typeface="Arial" panose="020B0604020202020204" pitchFamily="34" charset="0"/>
            </a:rPr>
            <a:t>Milestone 1: Set up computers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Milestone 2: Propose project idea (or choose)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Arial" panose="020B0604020202020204" pitchFamily="34" charset="0"/>
              <a:cs typeface="Arial" panose="020B0604020202020204" pitchFamily="34" charset="0"/>
            </a:rPr>
            <a:t>Milestone 3: Create the framework and I/O structure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Milestone 4: Integrate loops and required logic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Arial" panose="020B0604020202020204" pitchFamily="34" charset="0"/>
              <a:cs typeface="Arial" panose="020B0604020202020204" pitchFamily="34" charset="0"/>
            </a:rPr>
            <a:t>Milestone 5: External data and personalize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66890" y="528537"/>
        <a:ext cx="5046002" cy="1314089"/>
      </dsp:txXfrm>
    </dsp:sp>
    <dsp:sp modelId="{081F34E5-4609-49B1-86DA-5C190FBA6E32}">
      <dsp:nvSpPr>
        <dsp:cNvPr id="0" name=""/>
        <dsp:cNvSpPr/>
      </dsp:nvSpPr>
      <dsp:spPr>
        <a:xfrm>
          <a:off x="2007" y="1882937"/>
          <a:ext cx="1312171" cy="1267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113792" bIns="4064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Summative</a:t>
          </a:r>
        </a:p>
      </dsp:txBody>
      <dsp:txXfrm>
        <a:off x="2007" y="1882937"/>
        <a:ext cx="1312171" cy="1267200"/>
      </dsp:txXfrm>
    </dsp:sp>
    <dsp:sp modelId="{0A4781F9-7C43-4663-A4B3-651E647207D1}">
      <dsp:nvSpPr>
        <dsp:cNvPr id="0" name=""/>
        <dsp:cNvSpPr/>
      </dsp:nvSpPr>
      <dsp:spPr>
        <a:xfrm>
          <a:off x="1314178" y="1869912"/>
          <a:ext cx="262434" cy="1287000"/>
        </a:xfrm>
        <a:prstGeom prst="leftBrace">
          <a:avLst>
            <a:gd name="adj1" fmla="val 35000"/>
            <a:gd name="adj2" fmla="val 50000"/>
          </a:avLst>
        </a:prstGeom>
        <a:noFill/>
        <a:ln w="10795" cap="flat" cmpd="sng" algn="ctr">
          <a:solidFill>
            <a:schemeClr val="bg2">
              <a:lumMod val="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FEF7F-E9A6-40BE-A678-DD275D992AAD}">
      <dsp:nvSpPr>
        <dsp:cNvPr id="0" name=""/>
        <dsp:cNvSpPr/>
      </dsp:nvSpPr>
      <dsp:spPr>
        <a:xfrm>
          <a:off x="1681586" y="1869912"/>
          <a:ext cx="5034724" cy="1287000"/>
        </a:xfrm>
        <a:prstGeom prst="rect">
          <a:avLst/>
        </a:prstGeom>
        <a:solidFill>
          <a:schemeClr val="accent2">
            <a:hueOff val="-6080002"/>
            <a:satOff val="-17144"/>
            <a:lumOff val="-7255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Arial" panose="020B0604020202020204" pitchFamily="34" charset="0"/>
              <a:cs typeface="Arial" panose="020B0604020202020204" pitchFamily="34" charset="0"/>
            </a:rPr>
            <a:t>Demonstration #1: Oral exam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Arial" panose="020B0604020202020204" pitchFamily="34" charset="0"/>
              <a:cs typeface="Arial" panose="020B0604020202020204" pitchFamily="34" charset="0"/>
            </a:rPr>
            <a:t>Demonstration #2: Class/lab presentation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Arial" panose="020B0604020202020204" pitchFamily="34" charset="0"/>
              <a:cs typeface="Arial" panose="020B0604020202020204" pitchFamily="34" charset="0"/>
            </a:rPr>
            <a:t>Demonstration #3: Skill quiz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Final project submission: All files + cover sheets</a:t>
          </a:r>
        </a:p>
      </dsp:txBody>
      <dsp:txXfrm>
        <a:off x="1681586" y="1869912"/>
        <a:ext cx="5034724" cy="1287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534473-8377-41EE-9914-08FC64D3C561}">
      <dsp:nvSpPr>
        <dsp:cNvPr id="0" name=""/>
        <dsp:cNvSpPr/>
      </dsp:nvSpPr>
      <dsp:spPr>
        <a:xfrm>
          <a:off x="2007" y="551982"/>
          <a:ext cx="1300689" cy="1267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113792" bIns="4064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Formative</a:t>
          </a:r>
        </a:p>
      </dsp:txBody>
      <dsp:txXfrm>
        <a:off x="2007" y="551982"/>
        <a:ext cx="1300689" cy="1267200"/>
      </dsp:txXfrm>
    </dsp:sp>
    <dsp:sp modelId="{9B3E952B-E138-4E4F-926D-64E6B30CDD4B}">
      <dsp:nvSpPr>
        <dsp:cNvPr id="0" name=""/>
        <dsp:cNvSpPr/>
      </dsp:nvSpPr>
      <dsp:spPr>
        <a:xfrm>
          <a:off x="1302697" y="528537"/>
          <a:ext cx="260137" cy="1314089"/>
        </a:xfrm>
        <a:prstGeom prst="leftBrace">
          <a:avLst>
            <a:gd name="adj1" fmla="val 35000"/>
            <a:gd name="adj2" fmla="val 50000"/>
          </a:avLst>
        </a:prstGeom>
        <a:noFill/>
        <a:ln w="10795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E964D6-4907-4DAB-B0C2-C6A3E4AD71CE}">
      <dsp:nvSpPr>
        <dsp:cNvPr id="0" name=""/>
        <dsp:cNvSpPr/>
      </dsp:nvSpPr>
      <dsp:spPr>
        <a:xfrm>
          <a:off x="1666890" y="528537"/>
          <a:ext cx="5046002" cy="1314089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Arial" panose="020B0604020202020204" pitchFamily="34" charset="0"/>
              <a:cs typeface="Arial" panose="020B0604020202020204" pitchFamily="34" charset="0"/>
            </a:rPr>
            <a:t>Milestone 1: Set up computers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Arial" panose="020B0604020202020204" pitchFamily="34" charset="0"/>
              <a:cs typeface="Arial" panose="020B0604020202020204" pitchFamily="34" charset="0"/>
            </a:rPr>
            <a:t>Milestone 2: Propose project idea (or choose)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Milestone 3: Create the framework and I/O structure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Arial" panose="020B0604020202020204" pitchFamily="34" charset="0"/>
              <a:cs typeface="Arial" panose="020B0604020202020204" pitchFamily="34" charset="0"/>
            </a:rPr>
            <a:t>Milestone 4: Integrate loops and required logic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Arial" panose="020B0604020202020204" pitchFamily="34" charset="0"/>
              <a:cs typeface="Arial" panose="020B0604020202020204" pitchFamily="34" charset="0"/>
            </a:rPr>
            <a:t>Milestone 5: External data and personalize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66890" y="528537"/>
        <a:ext cx="5046002" cy="1314089"/>
      </dsp:txXfrm>
    </dsp:sp>
    <dsp:sp modelId="{081F34E5-4609-49B1-86DA-5C190FBA6E32}">
      <dsp:nvSpPr>
        <dsp:cNvPr id="0" name=""/>
        <dsp:cNvSpPr/>
      </dsp:nvSpPr>
      <dsp:spPr>
        <a:xfrm>
          <a:off x="2007" y="1882937"/>
          <a:ext cx="1312171" cy="1267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113792" bIns="4064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2">
                  <a:lumMod val="10000"/>
                  <a:lumOff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Summative</a:t>
          </a:r>
        </a:p>
      </dsp:txBody>
      <dsp:txXfrm>
        <a:off x="2007" y="1882937"/>
        <a:ext cx="1312171" cy="1267200"/>
      </dsp:txXfrm>
    </dsp:sp>
    <dsp:sp modelId="{0A4781F9-7C43-4663-A4B3-651E647207D1}">
      <dsp:nvSpPr>
        <dsp:cNvPr id="0" name=""/>
        <dsp:cNvSpPr/>
      </dsp:nvSpPr>
      <dsp:spPr>
        <a:xfrm>
          <a:off x="1314178" y="1869912"/>
          <a:ext cx="262434" cy="1287000"/>
        </a:xfrm>
        <a:prstGeom prst="leftBrace">
          <a:avLst>
            <a:gd name="adj1" fmla="val 35000"/>
            <a:gd name="adj2" fmla="val 50000"/>
          </a:avLst>
        </a:prstGeom>
        <a:noFill/>
        <a:ln w="10795" cap="flat" cmpd="sng" algn="ctr">
          <a:solidFill>
            <a:schemeClr val="bg2">
              <a:lumMod val="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FEF7F-E9A6-40BE-A678-DD275D992AAD}">
      <dsp:nvSpPr>
        <dsp:cNvPr id="0" name=""/>
        <dsp:cNvSpPr/>
      </dsp:nvSpPr>
      <dsp:spPr>
        <a:xfrm>
          <a:off x="1681586" y="1869912"/>
          <a:ext cx="5034724" cy="1287000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Arial" panose="020B0604020202020204" pitchFamily="34" charset="0"/>
              <a:cs typeface="Arial" panose="020B0604020202020204" pitchFamily="34" charset="0"/>
            </a:rPr>
            <a:t>Demonstration #1: Oral exam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Demonstration #2: Class/lab presentation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Arial" panose="020B0604020202020204" pitchFamily="34" charset="0"/>
              <a:cs typeface="Arial" panose="020B0604020202020204" pitchFamily="34" charset="0"/>
            </a:rPr>
            <a:t>Demonstration #3: Skill quiz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Final project submission: All files + cover sheets</a:t>
          </a:r>
        </a:p>
      </dsp:txBody>
      <dsp:txXfrm>
        <a:off x="1681586" y="1869912"/>
        <a:ext cx="5034724" cy="1287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7200" y="1096965"/>
            <a:ext cx="7977600" cy="208569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6000" y="3945771"/>
            <a:ext cx="5760000" cy="1832730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CA85-BF38-4762-934C-D00F2047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A3C9-6579-49D9-A5FD-20231FB4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B94FE-6287-4D49-B0E5-FE9A9BA7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0222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792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03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773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2305800"/>
            <a:ext cx="4636800" cy="22464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250" y="2305800"/>
            <a:ext cx="4636800" cy="22464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1">
                <a:solidFill>
                  <a:schemeClr val="tx1"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1437136" y="649304"/>
            <a:ext cx="340415" cy="34041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079500" y="952167"/>
            <a:ext cx="641184" cy="1069728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825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2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30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84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65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14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1" y="955674"/>
            <a:ext cx="3531600" cy="138499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850" y="882651"/>
            <a:ext cx="5760000" cy="48958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9401" y="2584759"/>
            <a:ext cx="3531600" cy="31937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5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955456"/>
            <a:ext cx="3531600" cy="1384995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40001"/>
            <a:ext cx="6115050" cy="5238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0000" y="2584758"/>
            <a:ext cx="3531600" cy="32842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0659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4EC743F4-8769-40B4-85DF-6CB8DE9F66AA}" type="datetimeFigureOut">
              <a:rPr lang="en-US" smtClean="0"/>
              <a:pPr/>
              <a:t>3/13/2025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622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01" r:id="rId5"/>
    <p:sldLayoutId id="2147483706" r:id="rId6"/>
    <p:sldLayoutId id="2147483702" r:id="rId7"/>
    <p:sldLayoutId id="2147483703" r:id="rId8"/>
    <p:sldLayoutId id="2147483704" r:id="rId9"/>
    <p:sldLayoutId id="2147483705" r:id="rId10"/>
    <p:sldLayoutId id="214748370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06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B00038-EE43-AA37-6A46-A118E1E380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265" y="284001"/>
            <a:ext cx="5953760" cy="241348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dirty="0">
                <a:solidFill>
                  <a:srgbClr val="3F9E95"/>
                </a:solidFill>
              </a:rPr>
              <a:t>Demystifying AI:</a:t>
            </a:r>
            <a:r>
              <a:rPr lang="en-US" sz="4000" dirty="0"/>
              <a:t> Personalized projects to boost student creativity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802108-1749-9CD7-225F-3D4EED9B14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000" y="4248000"/>
            <a:ext cx="4075200" cy="2070001"/>
          </a:xfrm>
        </p:spPr>
        <p:txBody>
          <a:bodyPr>
            <a:normAutofit/>
          </a:bodyPr>
          <a:lstStyle/>
          <a:p>
            <a:r>
              <a:rPr lang="en-US" dirty="0"/>
              <a:t>Ayush Pandey</a:t>
            </a:r>
          </a:p>
          <a:p>
            <a:r>
              <a:rPr lang="en-US" dirty="0"/>
              <a:t>Electrical Engineering</a:t>
            </a:r>
          </a:p>
          <a:p>
            <a:r>
              <a:rPr lang="en-US" dirty="0"/>
              <a:t>March 14, 2025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0F37AA1-A09B-4E28-987B-38E5060E1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19525" y="2840038"/>
            <a:ext cx="2216150" cy="1177924"/>
            <a:chOff x="4987925" y="2840038"/>
            <a:chExt cx="2216150" cy="117792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874D018-FDBA-4AD4-8C74-17D41F4FB6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B43F5C4-EF74-49F4-97CB-97938DDC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74E0761-A6EC-4896-A2D4-97A0AF0AA0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9" name="Freeform 68">
                  <a:extLst>
                    <a:ext uri="{FF2B5EF4-FFF2-40B4-BE49-F238E27FC236}">
                      <a16:creationId xmlns:a16="http://schemas.microsoft.com/office/drawing/2014/main" id="{E02DDA0C-BC2F-4EA7-B34E-E0A38B82BA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" name="Freeform 69">
                  <a:extLst>
                    <a:ext uri="{FF2B5EF4-FFF2-40B4-BE49-F238E27FC236}">
                      <a16:creationId xmlns:a16="http://schemas.microsoft.com/office/drawing/2014/main" id="{CF13B05D-4163-4B4E-A2D2-FA7ED946823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Line 70">
                  <a:extLst>
                    <a:ext uri="{FF2B5EF4-FFF2-40B4-BE49-F238E27FC236}">
                      <a16:creationId xmlns:a16="http://schemas.microsoft.com/office/drawing/2014/main" id="{6D222543-B140-45C1-A731-C56E6B3A17C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21D25868-4B38-41A5-8DA7-BB01E85342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6" name="Freeform 68">
                  <a:extLst>
                    <a:ext uri="{FF2B5EF4-FFF2-40B4-BE49-F238E27FC236}">
                      <a16:creationId xmlns:a16="http://schemas.microsoft.com/office/drawing/2014/main" id="{9BA6FA89-CCD8-4CC0-954F-FBBFA59737E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" name="Freeform 69">
                  <a:extLst>
                    <a:ext uri="{FF2B5EF4-FFF2-40B4-BE49-F238E27FC236}">
                      <a16:creationId xmlns:a16="http://schemas.microsoft.com/office/drawing/2014/main" id="{73005E59-2B44-4A62-A8F1-504FB17060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" name="Line 70">
                  <a:extLst>
                    <a:ext uri="{FF2B5EF4-FFF2-40B4-BE49-F238E27FC236}">
                      <a16:creationId xmlns:a16="http://schemas.microsoft.com/office/drawing/2014/main" id="{C9AB3E16-8B92-47B2-BA2E-02935767A80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C5DFB5C-AB29-50A2-4C31-A15042B06F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560" r="18954" b="-2"/>
          <a:stretch/>
        </p:blipFill>
        <p:spPr>
          <a:xfrm>
            <a:off x="6080462" y="6306"/>
            <a:ext cx="6111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76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E7704-CE6D-F567-D5BF-F33C202C9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32" y="-237540"/>
            <a:ext cx="10213200" cy="1112836"/>
          </a:xfrm>
        </p:spPr>
        <p:txBody>
          <a:bodyPr>
            <a:normAutofit/>
          </a:bodyPr>
          <a:lstStyle/>
          <a:p>
            <a:r>
              <a:rPr lang="en-US" sz="4000" dirty="0"/>
              <a:t>Code generating LLMs are excellent for CS1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E50F37-69DF-7161-3D90-3CACC647F0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4199" y="982001"/>
            <a:ext cx="4868333" cy="54938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latin typeface="+mj-lt"/>
              </a:rPr>
              <a:t>Conventional CS1 assignment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Write a Python program that gets a list of integers from input, and outputs negative integers in descending order (highest to lowest).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Ex: If the input is: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10 -7 4 -39 -6 12 -2 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the output is: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-2 -6 -7 -39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 algn="ctr">
              <a:buNone/>
            </a:pPr>
            <a:endParaRPr lang="en-US" sz="2400" dirty="0">
              <a:latin typeface="+mj-lt"/>
            </a:endParaRPr>
          </a:p>
          <a:p>
            <a:pPr marL="0" indent="0" algn="ctr">
              <a:buNone/>
            </a:pPr>
            <a:endParaRPr lang="en-US" sz="2400" dirty="0">
              <a:latin typeface="+mj-lt"/>
            </a:endParaRPr>
          </a:p>
        </p:txBody>
      </p:sp>
      <p:pic>
        <p:nvPicPr>
          <p:cNvPr id="10" name="ChatGPT - Google Chrome 2025-03-12 22-01-31">
            <a:hlinkClick r:id="" action="ppaction://media"/>
            <a:extLst>
              <a:ext uri="{FF2B5EF4-FFF2-40B4-BE49-F238E27FC236}">
                <a16:creationId xmlns:a16="http://schemas.microsoft.com/office/drawing/2014/main" id="{0FF2F4DC-AA42-8DAC-C0CF-86F0FE04F4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353" end="5309.958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09577" y="1651000"/>
            <a:ext cx="4165600" cy="5207000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D30E4C8-45E9-D952-7722-BE1CB9A4803F}"/>
              </a:ext>
            </a:extLst>
          </p:cNvPr>
          <p:cNvSpPr txBox="1">
            <a:spLocks/>
          </p:cNvSpPr>
          <p:nvPr/>
        </p:nvSpPr>
        <p:spPr>
          <a:xfrm>
            <a:off x="6341532" y="982001"/>
            <a:ext cx="4985767" cy="5493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3600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2400" b="1" dirty="0">
                <a:latin typeface="+mj-lt"/>
              </a:rPr>
              <a:t>AI-enabled homework pipeline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6486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9FD54-8C45-B2A7-AE66-A62AE0C21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for </a:t>
            </a:r>
            <a:r>
              <a:rPr lang="en-US" i="1" dirty="0"/>
              <a:t>learning </a:t>
            </a:r>
            <a:r>
              <a:rPr lang="en-US" dirty="0"/>
              <a:t>and learning </a:t>
            </a:r>
            <a:r>
              <a:rPr lang="en-US" i="1" dirty="0"/>
              <a:t>with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952D7-141C-A1E0-9A78-D428721AD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006397"/>
            <a:ext cx="5106601" cy="40401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Discourage the use of AI?</a:t>
            </a:r>
          </a:p>
          <a:p>
            <a:pPr marL="0" indent="0">
              <a:buNone/>
            </a:pPr>
            <a:r>
              <a:rPr lang="en-US" dirty="0"/>
              <a:t>Use paper-pencil exam!</a:t>
            </a:r>
          </a:p>
          <a:p>
            <a:pPr marL="0" indent="0">
              <a:buNone/>
            </a:pPr>
            <a:r>
              <a:rPr lang="en-US" dirty="0"/>
              <a:t>In-person Q&amp;A and presentations</a:t>
            </a:r>
          </a:p>
          <a:p>
            <a:pPr marL="0" indent="0">
              <a:buNone/>
            </a:pPr>
            <a:r>
              <a:rPr lang="en-US" dirty="0"/>
              <a:t>Use pictures and videos for HW</a:t>
            </a:r>
          </a:p>
          <a:p>
            <a:pPr marL="0" indent="0">
              <a:buNone/>
            </a:pPr>
            <a:r>
              <a:rPr lang="en-US" b="1" dirty="0"/>
              <a:t>In summary,</a:t>
            </a:r>
          </a:p>
          <a:p>
            <a:pPr marL="0" indent="0">
              <a:buNone/>
            </a:pPr>
            <a:r>
              <a:rPr lang="en-US" b="1" dirty="0"/>
              <a:t>Innovate your assessments</a:t>
            </a:r>
          </a:p>
          <a:p>
            <a:pPr marL="0" indent="0">
              <a:buNone/>
            </a:pPr>
            <a:r>
              <a:rPr lang="en-US" sz="2400" b="1" i="1" dirty="0">
                <a:solidFill>
                  <a:schemeClr val="accent5">
                    <a:lumMod val="75000"/>
                    <a:alpha val="60000"/>
                  </a:schemeClr>
                </a:solidFill>
              </a:rPr>
              <a:t>…but how?</a:t>
            </a:r>
            <a:endParaRPr lang="en-US" b="1" i="1" dirty="0">
              <a:solidFill>
                <a:schemeClr val="accent5">
                  <a:lumMod val="75000"/>
                  <a:alpha val="6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7182A56E-5D9E-4D1E-ED81-82A28877A7BB}"/>
              </a:ext>
            </a:extLst>
          </p:cNvPr>
          <p:cNvSpPr/>
          <p:nvPr/>
        </p:nvSpPr>
        <p:spPr>
          <a:xfrm>
            <a:off x="6637867" y="1617133"/>
            <a:ext cx="5156200" cy="567267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Assessments that are:</a:t>
            </a:r>
          </a:p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Personalized. Open-ended. Flexible.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7D53EB2-18D8-97F3-5869-828D962A53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256896"/>
              </p:ext>
            </p:extLst>
          </p:nvPr>
        </p:nvGraphicFramePr>
        <p:xfrm>
          <a:off x="5075749" y="1900766"/>
          <a:ext cx="6718318" cy="3888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141B44D-A016-1DEA-1DC1-0E14DA35A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985589"/>
              </p:ext>
            </p:extLst>
          </p:nvPr>
        </p:nvGraphicFramePr>
        <p:xfrm>
          <a:off x="4417462" y="5733045"/>
          <a:ext cx="7376605" cy="11023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75321">
                  <a:extLst>
                    <a:ext uri="{9D8B030D-6E8A-4147-A177-3AD203B41FA5}">
                      <a16:colId xmlns:a16="http://schemas.microsoft.com/office/drawing/2014/main" val="2468684236"/>
                    </a:ext>
                  </a:extLst>
                </a:gridCol>
                <a:gridCol w="1475321">
                  <a:extLst>
                    <a:ext uri="{9D8B030D-6E8A-4147-A177-3AD203B41FA5}">
                      <a16:colId xmlns:a16="http://schemas.microsoft.com/office/drawing/2014/main" val="3297948589"/>
                    </a:ext>
                  </a:extLst>
                </a:gridCol>
                <a:gridCol w="1475321">
                  <a:extLst>
                    <a:ext uri="{9D8B030D-6E8A-4147-A177-3AD203B41FA5}">
                      <a16:colId xmlns:a16="http://schemas.microsoft.com/office/drawing/2014/main" val="115658282"/>
                    </a:ext>
                  </a:extLst>
                </a:gridCol>
                <a:gridCol w="1475321">
                  <a:extLst>
                    <a:ext uri="{9D8B030D-6E8A-4147-A177-3AD203B41FA5}">
                      <a16:colId xmlns:a16="http://schemas.microsoft.com/office/drawing/2014/main" val="2587889859"/>
                    </a:ext>
                  </a:extLst>
                </a:gridCol>
                <a:gridCol w="1475321">
                  <a:extLst>
                    <a:ext uri="{9D8B030D-6E8A-4147-A177-3AD203B41FA5}">
                      <a16:colId xmlns:a16="http://schemas.microsoft.com/office/drawing/2014/main" val="15129672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User-friendly?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Technical rubric items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Does the code run?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Is it well documented?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Did it solve the proposed problem?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186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10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40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10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 points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59485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138AA28-70D1-A81D-AA40-139073882539}"/>
              </a:ext>
            </a:extLst>
          </p:cNvPr>
          <p:cNvSpPr txBox="1"/>
          <p:nvPr/>
        </p:nvSpPr>
        <p:spPr>
          <a:xfrm>
            <a:off x="5445764" y="5270484"/>
            <a:ext cx="4736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Grading rubric</a:t>
            </a:r>
          </a:p>
        </p:txBody>
      </p:sp>
    </p:spTree>
    <p:extLst>
      <p:ext uri="{BB962C8B-B14F-4D97-AF65-F5344CB8AC3E}">
        <p14:creationId xmlns:p14="http://schemas.microsoft.com/office/powerpoint/2010/main" val="212359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5" grpId="0">
        <p:bldAsOne/>
      </p:bldGraphic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052C5-1137-E717-CBD9-7DC5B6235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7EFE0-2711-A08F-B0E7-AF8002B0D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AI for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learning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and learning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with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AD886-850B-4D58-10CB-8684D0857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006397"/>
            <a:ext cx="5106601" cy="40401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Discourage the use of AI?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Use paper-pencil exam!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In-person Q&amp;A and presentations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Use pictures and videos for HW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In summary,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Innovate your assessments</a:t>
            </a:r>
          </a:p>
          <a:p>
            <a:pPr marL="0" indent="0">
              <a:buNone/>
            </a:pPr>
            <a:r>
              <a:rPr lang="en-US" sz="2400" b="1" i="1" dirty="0">
                <a:solidFill>
                  <a:schemeClr val="bg1">
                    <a:lumMod val="75000"/>
                  </a:schemeClr>
                </a:solidFill>
              </a:rPr>
              <a:t>…but how?</a:t>
            </a:r>
            <a:endParaRPr lang="en-US" b="1" i="1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95336131-AFDC-0AA3-1409-A63801D9CBFA}"/>
              </a:ext>
            </a:extLst>
          </p:cNvPr>
          <p:cNvSpPr/>
          <p:nvPr/>
        </p:nvSpPr>
        <p:spPr>
          <a:xfrm>
            <a:off x="6637867" y="1617133"/>
            <a:ext cx="5156200" cy="567267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Assessments that are:</a:t>
            </a:r>
          </a:p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Personalized. Open-ended. Flexible.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008A9C2-296C-0522-10B0-53A0F9387A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7149517"/>
              </p:ext>
            </p:extLst>
          </p:nvPr>
        </p:nvGraphicFramePr>
        <p:xfrm>
          <a:off x="5075749" y="2376048"/>
          <a:ext cx="6718318" cy="3888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24D4A87-E817-1EDC-4D1D-AF407A970C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416964"/>
              </p:ext>
            </p:extLst>
          </p:nvPr>
        </p:nvGraphicFramePr>
        <p:xfrm>
          <a:off x="4417462" y="5733045"/>
          <a:ext cx="7376605" cy="11023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75321">
                  <a:extLst>
                    <a:ext uri="{9D8B030D-6E8A-4147-A177-3AD203B41FA5}">
                      <a16:colId xmlns:a16="http://schemas.microsoft.com/office/drawing/2014/main" val="2468684236"/>
                    </a:ext>
                  </a:extLst>
                </a:gridCol>
                <a:gridCol w="1475321">
                  <a:extLst>
                    <a:ext uri="{9D8B030D-6E8A-4147-A177-3AD203B41FA5}">
                      <a16:colId xmlns:a16="http://schemas.microsoft.com/office/drawing/2014/main" val="3297948589"/>
                    </a:ext>
                  </a:extLst>
                </a:gridCol>
                <a:gridCol w="1475321">
                  <a:extLst>
                    <a:ext uri="{9D8B030D-6E8A-4147-A177-3AD203B41FA5}">
                      <a16:colId xmlns:a16="http://schemas.microsoft.com/office/drawing/2014/main" val="115658282"/>
                    </a:ext>
                  </a:extLst>
                </a:gridCol>
                <a:gridCol w="1475321">
                  <a:extLst>
                    <a:ext uri="{9D8B030D-6E8A-4147-A177-3AD203B41FA5}">
                      <a16:colId xmlns:a16="http://schemas.microsoft.com/office/drawing/2014/main" val="2587889859"/>
                    </a:ext>
                  </a:extLst>
                </a:gridCol>
                <a:gridCol w="1475321">
                  <a:extLst>
                    <a:ext uri="{9D8B030D-6E8A-4147-A177-3AD203B41FA5}">
                      <a16:colId xmlns:a16="http://schemas.microsoft.com/office/drawing/2014/main" val="15129672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User-friendly?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Technical rubric items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Does the code run?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Is it well documented?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Did it solve the proposed problem?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186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10 points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40 points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20 points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10 points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20 points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59485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C12564B-D44B-3C98-B44D-A0E01445BE57}"/>
              </a:ext>
            </a:extLst>
          </p:cNvPr>
          <p:cNvSpPr txBox="1"/>
          <p:nvPr/>
        </p:nvSpPr>
        <p:spPr>
          <a:xfrm>
            <a:off x="5445764" y="5270484"/>
            <a:ext cx="4736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Grading rubric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9A2598-850F-78A8-EB7D-B3CC2ACBF816}"/>
              </a:ext>
            </a:extLst>
          </p:cNvPr>
          <p:cNvSpPr/>
          <p:nvPr/>
        </p:nvSpPr>
        <p:spPr>
          <a:xfrm>
            <a:off x="325426" y="791487"/>
            <a:ext cx="11541148" cy="5671224"/>
          </a:xfrm>
          <a:prstGeom prst="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But…</a:t>
            </a:r>
          </a:p>
          <a:p>
            <a:pPr algn="ctr"/>
            <a:r>
              <a:rPr lang="en-US" sz="6000" dirty="0">
                <a:solidFill>
                  <a:schemeClr val="tx1"/>
                </a:solidFill>
              </a:rPr>
              <a:t>Can you do it in larger classes?</a:t>
            </a:r>
          </a:p>
          <a:p>
            <a:pPr algn="ctr"/>
            <a:endParaRPr lang="en-US" sz="6000" dirty="0">
              <a:solidFill>
                <a:schemeClr val="tx1"/>
              </a:solidFill>
            </a:endParaRPr>
          </a:p>
          <a:p>
            <a:pPr algn="ctr"/>
            <a:r>
              <a:rPr lang="en-US" sz="6000" dirty="0">
                <a:solidFill>
                  <a:schemeClr val="tx1"/>
                </a:solidFill>
              </a:rPr>
              <a:t>Does it scale well?</a:t>
            </a:r>
          </a:p>
          <a:p>
            <a:pPr algn="ctr"/>
            <a:endParaRPr lang="en-US" sz="6000" dirty="0">
              <a:solidFill>
                <a:schemeClr val="tx1"/>
              </a:solidFill>
            </a:endParaRPr>
          </a:p>
          <a:p>
            <a:pPr algn="ctr"/>
            <a:r>
              <a:rPr lang="en-US" sz="6000" dirty="0">
                <a:solidFill>
                  <a:schemeClr val="tx1"/>
                </a:solidFill>
              </a:rPr>
              <a:t>How do you grade this fairly?</a:t>
            </a:r>
          </a:p>
        </p:txBody>
      </p:sp>
    </p:spTree>
    <p:extLst>
      <p:ext uri="{BB962C8B-B14F-4D97-AF65-F5344CB8AC3E}">
        <p14:creationId xmlns:p14="http://schemas.microsoft.com/office/powerpoint/2010/main" val="393840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11A4C-4225-EB58-6C6A-AF74AEB43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C8B1C-B7B1-9E69-DAA9-72879461A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for </a:t>
            </a:r>
            <a:r>
              <a:rPr lang="en-US" i="1" dirty="0"/>
              <a:t>learning </a:t>
            </a:r>
            <a:r>
              <a:rPr lang="en-US" dirty="0"/>
              <a:t>and learning </a:t>
            </a:r>
            <a:r>
              <a:rPr lang="en-US" i="1" dirty="0"/>
              <a:t>with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B0E49-1B6F-6DEF-FC33-67ACC2D45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006396"/>
            <a:ext cx="5106601" cy="460683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Answer to some of those questions is: </a:t>
            </a:r>
            <a:r>
              <a:rPr lang="en-US" b="1" dirty="0"/>
              <a:t>YES!</a:t>
            </a:r>
          </a:p>
          <a:p>
            <a:r>
              <a:rPr lang="en-US" b="1" dirty="0"/>
              <a:t>Near peer mentors (LAs)</a:t>
            </a:r>
            <a:r>
              <a:rPr lang="en-US" dirty="0"/>
              <a:t> are critical for success with personalized classes</a:t>
            </a:r>
          </a:p>
          <a:p>
            <a:r>
              <a:rPr lang="en-US" dirty="0"/>
              <a:t>Promoting </a:t>
            </a:r>
            <a:r>
              <a:rPr lang="en-US" b="1" dirty="0"/>
              <a:t>student creativity</a:t>
            </a:r>
            <a:r>
              <a:rPr lang="en-US" dirty="0"/>
              <a:t> at the </a:t>
            </a:r>
            <a:r>
              <a:rPr lang="en-US" b="1" dirty="0"/>
              <a:t>proposal</a:t>
            </a:r>
            <a:r>
              <a:rPr lang="en-US" dirty="0"/>
              <a:t> stage</a:t>
            </a:r>
          </a:p>
          <a:p>
            <a:r>
              <a:rPr lang="en-US" dirty="0"/>
              <a:t>A </a:t>
            </a:r>
            <a:r>
              <a:rPr lang="en-US" b="1" dirty="0"/>
              <a:t>flexible AI-grader (</a:t>
            </a:r>
            <a:r>
              <a:rPr lang="en-US" b="1" dirty="0" err="1"/>
              <a:t>Flexigrader</a:t>
            </a:r>
            <a:r>
              <a:rPr lang="en-US" b="1" dirty="0"/>
              <a:t>) </a:t>
            </a:r>
            <a:r>
              <a:rPr lang="en-US" dirty="0"/>
              <a:t>that can grade open-ended assignments reliably with subjective rubric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2B9A7047-B2A8-81D6-0945-7CCFAD67C4A8}"/>
              </a:ext>
            </a:extLst>
          </p:cNvPr>
          <p:cNvSpPr/>
          <p:nvPr/>
        </p:nvSpPr>
        <p:spPr>
          <a:xfrm>
            <a:off x="6637867" y="1617133"/>
            <a:ext cx="5156200" cy="567267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Assessments that are:</a:t>
            </a:r>
          </a:p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Personalized. Open-ended. Flexible.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ACEEA44D-581D-B72E-E380-336E55D3C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5626" y="2437319"/>
            <a:ext cx="6367095" cy="42783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3232AE-7898-9A26-2B6E-1D2A3A214F52}"/>
              </a:ext>
            </a:extLst>
          </p:cNvPr>
          <p:cNvSpPr txBox="1"/>
          <p:nvPr/>
        </p:nvSpPr>
        <p:spPr>
          <a:xfrm>
            <a:off x="9215967" y="2980094"/>
            <a:ext cx="2756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Data from Fall 2023 ME 021</a:t>
            </a:r>
          </a:p>
        </p:txBody>
      </p:sp>
    </p:spTree>
    <p:extLst>
      <p:ext uri="{BB962C8B-B14F-4D97-AF65-F5344CB8AC3E}">
        <p14:creationId xmlns:p14="http://schemas.microsoft.com/office/powerpoint/2010/main" val="452066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D8018-4EC0-EDF7-9957-22FCD113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2892" y="-20097"/>
            <a:ext cx="7526215" cy="2246400"/>
          </a:xfrm>
        </p:spPr>
        <p:txBody>
          <a:bodyPr/>
          <a:lstStyle/>
          <a:p>
            <a:r>
              <a:rPr lang="en-US" dirty="0"/>
              <a:t>Open educational resources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DD16F3D-DBBE-24FB-5533-1FEBE69D1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400" y="2964621"/>
            <a:ext cx="2171462" cy="220745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1807DF2-2679-27C7-2E19-EC0DD760B66B}"/>
              </a:ext>
            </a:extLst>
          </p:cNvPr>
          <p:cNvSpPr/>
          <p:nvPr/>
        </p:nvSpPr>
        <p:spPr>
          <a:xfrm>
            <a:off x="403453" y="2114827"/>
            <a:ext cx="3315956" cy="4923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List of all projects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D65C44-30D3-BC7B-39F4-8520A74D49C9}"/>
              </a:ext>
            </a:extLst>
          </p:cNvPr>
          <p:cNvSpPr/>
          <p:nvPr/>
        </p:nvSpPr>
        <p:spPr>
          <a:xfrm>
            <a:off x="4559887" y="2114827"/>
            <a:ext cx="3315956" cy="49236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Student feedback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274D86-8393-7A1B-DEE3-EC0328E970AB}"/>
              </a:ext>
            </a:extLst>
          </p:cNvPr>
          <p:cNvSpPr/>
          <p:nvPr/>
        </p:nvSpPr>
        <p:spPr>
          <a:xfrm>
            <a:off x="8716322" y="2114827"/>
            <a:ext cx="3315956" cy="49236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Flexi-grader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B5BA32-2FBC-C602-B169-AC60D8F4E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9111" y="2964621"/>
            <a:ext cx="2250377" cy="22074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CBF06F-9F88-07F9-9317-5A84D31CD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272" y="2964621"/>
            <a:ext cx="2207454" cy="220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55946"/>
      </p:ext>
    </p:extLst>
  </p:cSld>
  <p:clrMapOvr>
    <a:masterClrMapping/>
  </p:clrMapOvr>
</p:sld>
</file>

<file path=ppt/theme/theme1.xml><?xml version="1.0" encoding="utf-8"?>
<a:theme xmlns:a="http://schemas.openxmlformats.org/drawingml/2006/main" name="FrostyVTI">
  <a:themeElements>
    <a:clrScheme name="Frosty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767E37"/>
      </a:accent1>
      <a:accent2>
        <a:srgbClr val="B495C2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497</Words>
  <Application>Microsoft Office PowerPoint</Application>
  <PresentationFormat>Widescreen</PresentationFormat>
  <Paragraphs>103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Avenir Next LT Pro</vt:lpstr>
      <vt:lpstr>Courier New</vt:lpstr>
      <vt:lpstr>Goudy Old Style</vt:lpstr>
      <vt:lpstr>Wingdings</vt:lpstr>
      <vt:lpstr>FrostyVTI</vt:lpstr>
      <vt:lpstr>Demystifying AI: Personalized projects to boost student creativity</vt:lpstr>
      <vt:lpstr>Code generating LLMs are excellent for CS1 </vt:lpstr>
      <vt:lpstr>AI for learning and learning with AI</vt:lpstr>
      <vt:lpstr>AI for learning and learning with AI</vt:lpstr>
      <vt:lpstr>AI for learning and learning with AI</vt:lpstr>
      <vt:lpstr>Open educational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Ayush Pandey</dc:creator>
  <cp:lastModifiedBy>Ayush Pandey</cp:lastModifiedBy>
  <cp:revision>1</cp:revision>
  <dcterms:created xsi:type="dcterms:W3CDTF">2025-03-13T04:06:21Z</dcterms:created>
  <dcterms:modified xsi:type="dcterms:W3CDTF">2025-03-13T08:53:44Z</dcterms:modified>
</cp:coreProperties>
</file>